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82460-AFCA-4B9B-9508-A2B4C6ADA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2EC68A-4092-4002-8FC0-82F7F4EF4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E83684-AAD4-44E2-8A4E-5C507C82B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9E00-DEC7-408B-AADB-3E138D64D8EA}" type="datetimeFigureOut">
              <a:rPr lang="zh-CN" altLang="en-US" smtClean="0"/>
              <a:t>2025/10/23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C9280C-7CDA-4EB7-AC75-419F682C1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C273FC-1C42-48EB-B426-73D6FF5C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AC49-4DFF-44B7-8324-EA4498AC9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26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3C6E17-43A4-43CC-BD95-493B1AC9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C40BBE-AD34-46F8-83A2-1DFCC358B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7CEDA0-E8FA-4DAA-97C3-4BC54EC1A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9E00-DEC7-408B-AADB-3E138D64D8EA}" type="datetimeFigureOut">
              <a:rPr lang="zh-CN" altLang="en-US" smtClean="0"/>
              <a:t>2025/10/23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7AE638-377C-483B-841C-277D64D69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3963A9-E306-4318-954A-2A185F8A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AC49-4DFF-44B7-8324-EA4498AC9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893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5D7ABBA-B08B-4908-96A7-E30B99D14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8B7528-D61D-42C2-8BFA-3CD0BD5B1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57751C-41A9-4F31-B582-F9095DCB8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9E00-DEC7-408B-AADB-3E138D64D8EA}" type="datetimeFigureOut">
              <a:rPr lang="zh-CN" altLang="en-US" smtClean="0"/>
              <a:t>2025/10/23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2F3C95-F364-4ABC-A907-7EBF2145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64C913-0ADB-486F-A460-15A1E44FB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AC49-4DFF-44B7-8324-EA4498AC9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239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0B8BD-33B7-4A6B-B49E-528B30A0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9B6010-B2BF-4C7D-9659-7C6FBBF06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A728DE-BFF8-4D8A-9592-6DBC0DF79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9E00-DEC7-408B-AADB-3E138D64D8EA}" type="datetimeFigureOut">
              <a:rPr lang="zh-CN" altLang="en-US" smtClean="0"/>
              <a:t>2025/10/23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25AFC3-0696-4F0F-A8DA-0A0AC4EB6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1AA332-1631-4055-966E-ED391552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AC49-4DFF-44B7-8324-EA4498AC9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128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AEA1AB-5828-474F-8320-BE905FE8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ACA07A-263D-41E8-BDBD-14CECF481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3CAB1F-8F27-4C85-A7E8-77364E965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9E00-DEC7-408B-AADB-3E138D64D8EA}" type="datetimeFigureOut">
              <a:rPr lang="zh-CN" altLang="en-US" smtClean="0"/>
              <a:t>2025/10/23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4BFE28-17E0-454E-8E01-1187E14F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9E7FC8-ACCC-4EAE-B2AD-4C58D0DB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AC49-4DFF-44B7-8324-EA4498AC9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79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3ECAF-8DC8-483E-88E3-6207A253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BB80BD-C980-402B-8789-F20A9C86E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FC89A6-D61E-4DA7-91A2-531D85A84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395E9F-2D23-446D-A0FD-AD04F277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9E00-DEC7-408B-AADB-3E138D64D8EA}" type="datetimeFigureOut">
              <a:rPr lang="zh-CN" altLang="en-US" smtClean="0"/>
              <a:t>2025/10/23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6187CC-F198-4333-8DF4-3CC1756AD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6CAA62-EA72-412D-B1B5-1E4F6D55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AC49-4DFF-44B7-8324-EA4498AC9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299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B5BA5-D604-47F7-97C2-419A98A95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23E734-BC1A-4691-978C-20B408EB5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DF5D6A-19FA-46A1-816A-9F9FFA0B3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9E8E0ED-0536-4F37-B784-9CAAD7088B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CF9356-9842-4728-9D46-DEA9C86891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E7BBF64-AC3F-4E2D-B20C-8209560D8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9E00-DEC7-408B-AADB-3E138D64D8EA}" type="datetimeFigureOut">
              <a:rPr lang="zh-CN" altLang="en-US" smtClean="0"/>
              <a:t>2025/10/23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23B5B6C-AF9B-4930-8609-60835E209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22B549-A5DB-4562-A8A5-9FA5E4D40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AC49-4DFF-44B7-8324-EA4498AC9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448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C46B6-3EA0-42E5-A544-DD8921FD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E43BF5-E001-4718-802B-F99424E52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9E00-DEC7-408B-AADB-3E138D64D8EA}" type="datetimeFigureOut">
              <a:rPr lang="zh-CN" altLang="en-US" smtClean="0"/>
              <a:t>2025/10/23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4AD871-5C4F-4E19-8A14-AC2AE5867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AF9A24-36E8-4D7D-A2C1-B2376A0E8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AC49-4DFF-44B7-8324-EA4498AC9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070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E5A06A-8F17-43A4-B2C1-948A633F1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9E00-DEC7-408B-AADB-3E138D64D8EA}" type="datetimeFigureOut">
              <a:rPr lang="zh-CN" altLang="en-US" smtClean="0"/>
              <a:t>2025/10/23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9962E43-CFC3-4E86-A8FF-46BD964D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07AEC9-56AE-4EED-8C43-633516A1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AC49-4DFF-44B7-8324-EA4498AC9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2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03742-0BB8-4318-AD29-52278132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5C470C-2F1A-4D74-BAD0-05CC2D2A0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28D06F-E979-4EE0-B540-CD0BBC2C5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E4AEF0-5BD5-4251-88EA-BFCC7DA3D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9E00-DEC7-408B-AADB-3E138D64D8EA}" type="datetimeFigureOut">
              <a:rPr lang="zh-CN" altLang="en-US" smtClean="0"/>
              <a:t>2025/10/23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203DC8-2EA7-476D-BDBC-B0E7800D1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916470-99B4-4E42-B6E5-EDBE99DD6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AC49-4DFF-44B7-8324-EA4498AC9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843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C8FEB-3837-422B-8FB9-697FC791E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ACC0B2-2D6F-4E02-BAE2-2EC309982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486EA1-AFEB-4130-AB38-26B9249F5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8269AC-C4EF-4FF1-8F74-742A349D8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9E00-DEC7-408B-AADB-3E138D64D8EA}" type="datetimeFigureOut">
              <a:rPr lang="zh-CN" altLang="en-US" smtClean="0"/>
              <a:t>2025/10/23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55FF41-571A-4A2B-BE59-116097FD7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8BB2C5-6981-4FD9-8DFF-7EEF4D6B3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5AC49-4DFF-44B7-8324-EA4498AC9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225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DD6348E-68C3-46B3-8D3F-0207170C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4F9AE1-CE16-4176-9ECF-A1640A9A4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CFCF6B-C487-4192-AB8C-9684D84C4A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C9E00-DEC7-408B-AADB-3E138D64D8EA}" type="datetimeFigureOut">
              <a:rPr lang="zh-CN" altLang="en-US" smtClean="0"/>
              <a:t>2025/10/23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171224-6CB5-4016-B966-9D5A18DD5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79031E-9D65-420C-9FF4-FB40FEF47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5AC49-4DFF-44B7-8324-EA4498AC9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34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12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3F92E57-A7F2-41B8-97FC-6D155CE42046}"/>
              </a:ext>
            </a:extLst>
          </p:cNvPr>
          <p:cNvSpPr txBox="1"/>
          <p:nvPr/>
        </p:nvSpPr>
        <p:spPr>
          <a:xfrm>
            <a:off x="2657012" y="1053769"/>
            <a:ext cx="6877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Diffusion for Bounded Video Generation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10D1E5-8009-4663-A52E-1CF3238627C1}"/>
              </a:ext>
            </a:extLst>
          </p:cNvPr>
          <p:cNvSpPr txBox="1"/>
          <p:nvPr/>
        </p:nvSpPr>
        <p:spPr>
          <a:xfrm>
            <a:off x="1559509" y="2485748"/>
            <a:ext cx="9072980" cy="1123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 Zero-Shot Video Bounded Generation Method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An Integrated Reconstruction Method for Volumetric Electron Microscopy Images</a:t>
            </a:r>
          </a:p>
        </p:txBody>
      </p:sp>
    </p:spTree>
    <p:extLst>
      <p:ext uri="{BB962C8B-B14F-4D97-AF65-F5344CB8AC3E}">
        <p14:creationId xmlns:p14="http://schemas.microsoft.com/office/powerpoint/2010/main" val="3253046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048CD25-2447-497B-83A5-DBFDC09CEB9D}"/>
              </a:ext>
            </a:extLst>
          </p:cNvPr>
          <p:cNvSpPr txBox="1"/>
          <p:nvPr/>
        </p:nvSpPr>
        <p:spPr>
          <a:xfrm>
            <a:off x="1480" y="-147154"/>
            <a:ext cx="11406326" cy="56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altLang="zh-CN" b="1" dirty="0"/>
              <a:t>An Integrated Reconstruction Method for Volumetric Electron Microscopy Images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92799A5-0A38-46CD-A682-5D9DAF47DA04}"/>
              </a:ext>
            </a:extLst>
          </p:cNvPr>
          <p:cNvSpPr/>
          <p:nvPr/>
        </p:nvSpPr>
        <p:spPr>
          <a:xfrm>
            <a:off x="394452" y="1037277"/>
            <a:ext cx="9206144" cy="236568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72B3C9E-7BDC-41C8-BE1C-A6BE308C19A1}"/>
              </a:ext>
            </a:extLst>
          </p:cNvPr>
          <p:cNvGrpSpPr/>
          <p:nvPr/>
        </p:nvGrpSpPr>
        <p:grpSpPr>
          <a:xfrm>
            <a:off x="823492" y="1840886"/>
            <a:ext cx="982570" cy="982570"/>
            <a:chOff x="1567132" y="3583029"/>
            <a:chExt cx="917851" cy="91785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BDFB056-9F0E-4D54-A221-A4A377B474DE}"/>
                </a:ext>
              </a:extLst>
            </p:cNvPr>
            <p:cNvSpPr/>
            <p:nvPr/>
          </p:nvSpPr>
          <p:spPr>
            <a:xfrm>
              <a:off x="1567132" y="3583029"/>
              <a:ext cx="917851" cy="9178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  <p:sp>
          <p:nvSpPr>
            <p:cNvPr id="13" name="椭圆 3">
              <a:extLst>
                <a:ext uri="{FF2B5EF4-FFF2-40B4-BE49-F238E27FC236}">
                  <a16:creationId xmlns:a16="http://schemas.microsoft.com/office/drawing/2014/main" id="{8FCAB35F-0839-4A9F-8BA9-4D182E885C8A}"/>
                </a:ext>
              </a:extLst>
            </p:cNvPr>
            <p:cNvSpPr/>
            <p:nvPr/>
          </p:nvSpPr>
          <p:spPr>
            <a:xfrm rot="2904175">
              <a:off x="1626805" y="3738465"/>
              <a:ext cx="823904" cy="606978"/>
            </a:xfrm>
            <a:custGeom>
              <a:avLst/>
              <a:gdLst>
                <a:gd name="connsiteX0" fmla="*/ 0 w 874623"/>
                <a:gd name="connsiteY0" fmla="*/ 289657 h 579313"/>
                <a:gd name="connsiteX1" fmla="*/ 437312 w 874623"/>
                <a:gd name="connsiteY1" fmla="*/ 0 h 579313"/>
                <a:gd name="connsiteX2" fmla="*/ 874624 w 874623"/>
                <a:gd name="connsiteY2" fmla="*/ 289657 h 579313"/>
                <a:gd name="connsiteX3" fmla="*/ 437312 w 874623"/>
                <a:gd name="connsiteY3" fmla="*/ 579314 h 579313"/>
                <a:gd name="connsiteX4" fmla="*/ 0 w 874623"/>
                <a:gd name="connsiteY4" fmla="*/ 289657 h 579313"/>
                <a:gd name="connsiteX0" fmla="*/ 0 w 838427"/>
                <a:gd name="connsiteY0" fmla="*/ 408426 h 586134"/>
                <a:gd name="connsiteX1" fmla="*/ 401115 w 838427"/>
                <a:gd name="connsiteY1" fmla="*/ 1723 h 586134"/>
                <a:gd name="connsiteX2" fmla="*/ 838427 w 838427"/>
                <a:gd name="connsiteY2" fmla="*/ 291380 h 586134"/>
                <a:gd name="connsiteX3" fmla="*/ 401115 w 838427"/>
                <a:gd name="connsiteY3" fmla="*/ 581037 h 586134"/>
                <a:gd name="connsiteX4" fmla="*/ 0 w 838427"/>
                <a:gd name="connsiteY4" fmla="*/ 408426 h 586134"/>
                <a:gd name="connsiteX0" fmla="*/ 0 w 838428"/>
                <a:gd name="connsiteY0" fmla="*/ 408426 h 586134"/>
                <a:gd name="connsiteX1" fmla="*/ 401116 w 838428"/>
                <a:gd name="connsiteY1" fmla="*/ 1723 h 586134"/>
                <a:gd name="connsiteX2" fmla="*/ 838428 w 838428"/>
                <a:gd name="connsiteY2" fmla="*/ 291380 h 586134"/>
                <a:gd name="connsiteX3" fmla="*/ 401116 w 838428"/>
                <a:gd name="connsiteY3" fmla="*/ 581037 h 586134"/>
                <a:gd name="connsiteX4" fmla="*/ 0 w 838428"/>
                <a:gd name="connsiteY4" fmla="*/ 408426 h 586134"/>
                <a:gd name="connsiteX0" fmla="*/ 21004 w 859432"/>
                <a:gd name="connsiteY0" fmla="*/ 407013 h 584721"/>
                <a:gd name="connsiteX1" fmla="*/ 94731 w 859432"/>
                <a:gd name="connsiteY1" fmla="*/ 237626 h 584721"/>
                <a:gd name="connsiteX2" fmla="*/ 422120 w 859432"/>
                <a:gd name="connsiteY2" fmla="*/ 310 h 584721"/>
                <a:gd name="connsiteX3" fmla="*/ 859432 w 859432"/>
                <a:gd name="connsiteY3" fmla="*/ 289967 h 584721"/>
                <a:gd name="connsiteX4" fmla="*/ 422120 w 859432"/>
                <a:gd name="connsiteY4" fmla="*/ 579624 h 584721"/>
                <a:gd name="connsiteX5" fmla="*/ 21004 w 859432"/>
                <a:gd name="connsiteY5" fmla="*/ 407013 h 584721"/>
                <a:gd name="connsiteX0" fmla="*/ 18243 w 856671"/>
                <a:gd name="connsiteY0" fmla="*/ 411259 h 586019"/>
                <a:gd name="connsiteX1" fmla="*/ 103768 w 856671"/>
                <a:gd name="connsiteY1" fmla="*/ 137715 h 586019"/>
                <a:gd name="connsiteX2" fmla="*/ 419359 w 856671"/>
                <a:gd name="connsiteY2" fmla="*/ 4556 h 586019"/>
                <a:gd name="connsiteX3" fmla="*/ 856671 w 856671"/>
                <a:gd name="connsiteY3" fmla="*/ 294213 h 586019"/>
                <a:gd name="connsiteX4" fmla="*/ 419359 w 856671"/>
                <a:gd name="connsiteY4" fmla="*/ 583870 h 586019"/>
                <a:gd name="connsiteX5" fmla="*/ 18243 w 856671"/>
                <a:gd name="connsiteY5" fmla="*/ 411259 h 586019"/>
                <a:gd name="connsiteX0" fmla="*/ 34940 w 873368"/>
                <a:gd name="connsiteY0" fmla="*/ 410586 h 585346"/>
                <a:gd name="connsiteX1" fmla="*/ 30387 w 873368"/>
                <a:gd name="connsiteY1" fmla="*/ 286337 h 585346"/>
                <a:gd name="connsiteX2" fmla="*/ 120465 w 873368"/>
                <a:gd name="connsiteY2" fmla="*/ 137042 h 585346"/>
                <a:gd name="connsiteX3" fmla="*/ 436056 w 873368"/>
                <a:gd name="connsiteY3" fmla="*/ 3883 h 585346"/>
                <a:gd name="connsiteX4" fmla="*/ 873368 w 873368"/>
                <a:gd name="connsiteY4" fmla="*/ 293540 h 585346"/>
                <a:gd name="connsiteX5" fmla="*/ 436056 w 873368"/>
                <a:gd name="connsiteY5" fmla="*/ 583197 h 585346"/>
                <a:gd name="connsiteX6" fmla="*/ 34940 w 873368"/>
                <a:gd name="connsiteY6" fmla="*/ 410586 h 585346"/>
                <a:gd name="connsiteX0" fmla="*/ 10710 w 849138"/>
                <a:gd name="connsiteY0" fmla="*/ 410586 h 584959"/>
                <a:gd name="connsiteX1" fmla="*/ 113756 w 849138"/>
                <a:gd name="connsiteY1" fmla="*/ 318173 h 584959"/>
                <a:gd name="connsiteX2" fmla="*/ 96235 w 849138"/>
                <a:gd name="connsiteY2" fmla="*/ 137042 h 584959"/>
                <a:gd name="connsiteX3" fmla="*/ 411826 w 849138"/>
                <a:gd name="connsiteY3" fmla="*/ 3883 h 584959"/>
                <a:gd name="connsiteX4" fmla="*/ 849138 w 849138"/>
                <a:gd name="connsiteY4" fmla="*/ 293540 h 584959"/>
                <a:gd name="connsiteX5" fmla="*/ 411826 w 849138"/>
                <a:gd name="connsiteY5" fmla="*/ 583197 h 584959"/>
                <a:gd name="connsiteX6" fmla="*/ 10710 w 849138"/>
                <a:gd name="connsiteY6" fmla="*/ 410586 h 584959"/>
                <a:gd name="connsiteX0" fmla="*/ 10710 w 849138"/>
                <a:gd name="connsiteY0" fmla="*/ 411473 h 585846"/>
                <a:gd name="connsiteX1" fmla="*/ 113756 w 849138"/>
                <a:gd name="connsiteY1" fmla="*/ 319060 h 585846"/>
                <a:gd name="connsiteX2" fmla="*/ 64060 w 849138"/>
                <a:gd name="connsiteY2" fmla="*/ 126348 h 585846"/>
                <a:gd name="connsiteX3" fmla="*/ 411826 w 849138"/>
                <a:gd name="connsiteY3" fmla="*/ 4770 h 585846"/>
                <a:gd name="connsiteX4" fmla="*/ 849138 w 849138"/>
                <a:gd name="connsiteY4" fmla="*/ 294427 h 585846"/>
                <a:gd name="connsiteX5" fmla="*/ 411826 w 849138"/>
                <a:gd name="connsiteY5" fmla="*/ 584084 h 585846"/>
                <a:gd name="connsiteX6" fmla="*/ 10710 w 849138"/>
                <a:gd name="connsiteY6" fmla="*/ 411473 h 585846"/>
                <a:gd name="connsiteX0" fmla="*/ 12871 w 821983"/>
                <a:gd name="connsiteY0" fmla="*/ 488445 h 591329"/>
                <a:gd name="connsiteX1" fmla="*/ 86601 w 821983"/>
                <a:gd name="connsiteY1" fmla="*/ 319060 h 591329"/>
                <a:gd name="connsiteX2" fmla="*/ 36905 w 821983"/>
                <a:gd name="connsiteY2" fmla="*/ 126348 h 591329"/>
                <a:gd name="connsiteX3" fmla="*/ 384671 w 821983"/>
                <a:gd name="connsiteY3" fmla="*/ 4770 h 591329"/>
                <a:gd name="connsiteX4" fmla="*/ 821983 w 821983"/>
                <a:gd name="connsiteY4" fmla="*/ 294427 h 591329"/>
                <a:gd name="connsiteX5" fmla="*/ 384671 w 821983"/>
                <a:gd name="connsiteY5" fmla="*/ 584084 h 591329"/>
                <a:gd name="connsiteX6" fmla="*/ 12871 w 821983"/>
                <a:gd name="connsiteY6" fmla="*/ 488445 h 591329"/>
                <a:gd name="connsiteX0" fmla="*/ 3749 w 812861"/>
                <a:gd name="connsiteY0" fmla="*/ 488445 h 593330"/>
                <a:gd name="connsiteX1" fmla="*/ 77479 w 812861"/>
                <a:gd name="connsiteY1" fmla="*/ 319060 h 593330"/>
                <a:gd name="connsiteX2" fmla="*/ 27783 w 812861"/>
                <a:gd name="connsiteY2" fmla="*/ 126348 h 593330"/>
                <a:gd name="connsiteX3" fmla="*/ 375549 w 812861"/>
                <a:gd name="connsiteY3" fmla="*/ 4770 h 593330"/>
                <a:gd name="connsiteX4" fmla="*/ 812861 w 812861"/>
                <a:gd name="connsiteY4" fmla="*/ 294427 h 593330"/>
                <a:gd name="connsiteX5" fmla="*/ 375549 w 812861"/>
                <a:gd name="connsiteY5" fmla="*/ 584084 h 593330"/>
                <a:gd name="connsiteX6" fmla="*/ 3749 w 812861"/>
                <a:gd name="connsiteY6" fmla="*/ 488445 h 593330"/>
                <a:gd name="connsiteX0" fmla="*/ 6417 w 815529"/>
                <a:gd name="connsiteY0" fmla="*/ 488445 h 593280"/>
                <a:gd name="connsiteX1" fmla="*/ 80147 w 815529"/>
                <a:gd name="connsiteY1" fmla="*/ 319060 h 593280"/>
                <a:gd name="connsiteX2" fmla="*/ 30451 w 815529"/>
                <a:gd name="connsiteY2" fmla="*/ 126348 h 593280"/>
                <a:gd name="connsiteX3" fmla="*/ 378217 w 815529"/>
                <a:gd name="connsiteY3" fmla="*/ 4770 h 593280"/>
                <a:gd name="connsiteX4" fmla="*/ 815529 w 815529"/>
                <a:gd name="connsiteY4" fmla="*/ 294427 h 593280"/>
                <a:gd name="connsiteX5" fmla="*/ 378217 w 815529"/>
                <a:gd name="connsiteY5" fmla="*/ 584084 h 593280"/>
                <a:gd name="connsiteX6" fmla="*/ 6417 w 815529"/>
                <a:gd name="connsiteY6" fmla="*/ 488445 h 593280"/>
                <a:gd name="connsiteX0" fmla="*/ 6417 w 815529"/>
                <a:gd name="connsiteY0" fmla="*/ 444293 h 549128"/>
                <a:gd name="connsiteX1" fmla="*/ 80147 w 815529"/>
                <a:gd name="connsiteY1" fmla="*/ 274908 h 549128"/>
                <a:gd name="connsiteX2" fmla="*/ 30451 w 815529"/>
                <a:gd name="connsiteY2" fmla="*/ 82196 h 549128"/>
                <a:gd name="connsiteX3" fmla="*/ 383256 w 815529"/>
                <a:gd name="connsiteY3" fmla="*/ 7548 h 549128"/>
                <a:gd name="connsiteX4" fmla="*/ 815529 w 815529"/>
                <a:gd name="connsiteY4" fmla="*/ 250275 h 549128"/>
                <a:gd name="connsiteX5" fmla="*/ 378217 w 815529"/>
                <a:gd name="connsiteY5" fmla="*/ 539932 h 549128"/>
                <a:gd name="connsiteX6" fmla="*/ 6417 w 815529"/>
                <a:gd name="connsiteY6" fmla="*/ 444293 h 549128"/>
                <a:gd name="connsiteX0" fmla="*/ 6417 w 825736"/>
                <a:gd name="connsiteY0" fmla="*/ 436755 h 541590"/>
                <a:gd name="connsiteX1" fmla="*/ 80147 w 825736"/>
                <a:gd name="connsiteY1" fmla="*/ 267370 h 541590"/>
                <a:gd name="connsiteX2" fmla="*/ 30451 w 825736"/>
                <a:gd name="connsiteY2" fmla="*/ 74658 h 541590"/>
                <a:gd name="connsiteX3" fmla="*/ 383256 w 825736"/>
                <a:gd name="connsiteY3" fmla="*/ 10 h 541590"/>
                <a:gd name="connsiteX4" fmla="*/ 662201 w 825736"/>
                <a:gd name="connsiteY4" fmla="*/ 70829 h 541590"/>
                <a:gd name="connsiteX5" fmla="*/ 815529 w 825736"/>
                <a:gd name="connsiteY5" fmla="*/ 242737 h 541590"/>
                <a:gd name="connsiteX6" fmla="*/ 378217 w 825736"/>
                <a:gd name="connsiteY6" fmla="*/ 532394 h 541590"/>
                <a:gd name="connsiteX7" fmla="*/ 6417 w 825736"/>
                <a:gd name="connsiteY7" fmla="*/ 436755 h 541590"/>
                <a:gd name="connsiteX0" fmla="*/ 6417 w 825733"/>
                <a:gd name="connsiteY0" fmla="*/ 461948 h 566783"/>
                <a:gd name="connsiteX1" fmla="*/ 80147 w 825733"/>
                <a:gd name="connsiteY1" fmla="*/ 292563 h 566783"/>
                <a:gd name="connsiteX2" fmla="*/ 30451 w 825733"/>
                <a:gd name="connsiteY2" fmla="*/ 99851 h 566783"/>
                <a:gd name="connsiteX3" fmla="*/ 383256 w 825733"/>
                <a:gd name="connsiteY3" fmla="*/ 25203 h 566783"/>
                <a:gd name="connsiteX4" fmla="*/ 662152 w 825733"/>
                <a:gd name="connsiteY4" fmla="*/ 19558 h 566783"/>
                <a:gd name="connsiteX5" fmla="*/ 815529 w 825733"/>
                <a:gd name="connsiteY5" fmla="*/ 267930 h 566783"/>
                <a:gd name="connsiteX6" fmla="*/ 378217 w 825733"/>
                <a:gd name="connsiteY6" fmla="*/ 557587 h 566783"/>
                <a:gd name="connsiteX7" fmla="*/ 6417 w 825733"/>
                <a:gd name="connsiteY7" fmla="*/ 461948 h 566783"/>
                <a:gd name="connsiteX0" fmla="*/ 6417 w 799105"/>
                <a:gd name="connsiteY0" fmla="*/ 461948 h 561708"/>
                <a:gd name="connsiteX1" fmla="*/ 80147 w 799105"/>
                <a:gd name="connsiteY1" fmla="*/ 292563 h 561708"/>
                <a:gd name="connsiteX2" fmla="*/ 30451 w 799105"/>
                <a:gd name="connsiteY2" fmla="*/ 99851 h 561708"/>
                <a:gd name="connsiteX3" fmla="*/ 383256 w 799105"/>
                <a:gd name="connsiteY3" fmla="*/ 25203 h 561708"/>
                <a:gd name="connsiteX4" fmla="*/ 662152 w 799105"/>
                <a:gd name="connsiteY4" fmla="*/ 19558 h 561708"/>
                <a:gd name="connsiteX5" fmla="*/ 786843 w 799105"/>
                <a:gd name="connsiteY5" fmla="*/ 352850 h 561708"/>
                <a:gd name="connsiteX6" fmla="*/ 378217 w 799105"/>
                <a:gd name="connsiteY6" fmla="*/ 557587 h 561708"/>
                <a:gd name="connsiteX7" fmla="*/ 6417 w 799105"/>
                <a:gd name="connsiteY7" fmla="*/ 461948 h 561708"/>
                <a:gd name="connsiteX0" fmla="*/ 6417 w 814143"/>
                <a:gd name="connsiteY0" fmla="*/ 452504 h 552264"/>
                <a:gd name="connsiteX1" fmla="*/ 80147 w 814143"/>
                <a:gd name="connsiteY1" fmla="*/ 283119 h 552264"/>
                <a:gd name="connsiteX2" fmla="*/ 30451 w 814143"/>
                <a:gd name="connsiteY2" fmla="*/ 90407 h 552264"/>
                <a:gd name="connsiteX3" fmla="*/ 383256 w 814143"/>
                <a:gd name="connsiteY3" fmla="*/ 15759 h 552264"/>
                <a:gd name="connsiteX4" fmla="*/ 662152 w 814143"/>
                <a:gd name="connsiteY4" fmla="*/ 10114 h 552264"/>
                <a:gd name="connsiteX5" fmla="*/ 763741 w 814143"/>
                <a:gd name="connsiteY5" fmla="*/ 130019 h 552264"/>
                <a:gd name="connsiteX6" fmla="*/ 786843 w 814143"/>
                <a:gd name="connsiteY6" fmla="*/ 343406 h 552264"/>
                <a:gd name="connsiteX7" fmla="*/ 378217 w 814143"/>
                <a:gd name="connsiteY7" fmla="*/ 548143 h 552264"/>
                <a:gd name="connsiteX8" fmla="*/ 6417 w 814143"/>
                <a:gd name="connsiteY8" fmla="*/ 452504 h 552264"/>
                <a:gd name="connsiteX0" fmla="*/ 6417 w 798468"/>
                <a:gd name="connsiteY0" fmla="*/ 452504 h 552264"/>
                <a:gd name="connsiteX1" fmla="*/ 80147 w 798468"/>
                <a:gd name="connsiteY1" fmla="*/ 283119 h 552264"/>
                <a:gd name="connsiteX2" fmla="*/ 30451 w 798468"/>
                <a:gd name="connsiteY2" fmla="*/ 90407 h 552264"/>
                <a:gd name="connsiteX3" fmla="*/ 383256 w 798468"/>
                <a:gd name="connsiteY3" fmla="*/ 15759 h 552264"/>
                <a:gd name="connsiteX4" fmla="*/ 662152 w 798468"/>
                <a:gd name="connsiteY4" fmla="*/ 10114 h 552264"/>
                <a:gd name="connsiteX5" fmla="*/ 608221 w 798468"/>
                <a:gd name="connsiteY5" fmla="*/ 199990 h 552264"/>
                <a:gd name="connsiteX6" fmla="*/ 786843 w 798468"/>
                <a:gd name="connsiteY6" fmla="*/ 343406 h 552264"/>
                <a:gd name="connsiteX7" fmla="*/ 378217 w 798468"/>
                <a:gd name="connsiteY7" fmla="*/ 548143 h 552264"/>
                <a:gd name="connsiteX8" fmla="*/ 6417 w 798468"/>
                <a:gd name="connsiteY8" fmla="*/ 452504 h 552264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86843"/>
                <a:gd name="connsiteY0" fmla="*/ 504829 h 604589"/>
                <a:gd name="connsiteX1" fmla="*/ 80147 w 786843"/>
                <a:gd name="connsiteY1" fmla="*/ 335444 h 604589"/>
                <a:gd name="connsiteX2" fmla="*/ 30451 w 786843"/>
                <a:gd name="connsiteY2" fmla="*/ 142732 h 604589"/>
                <a:gd name="connsiteX3" fmla="*/ 383256 w 786843"/>
                <a:gd name="connsiteY3" fmla="*/ 68084 h 604589"/>
                <a:gd name="connsiteX4" fmla="*/ 629420 w 786843"/>
                <a:gd name="connsiteY4" fmla="*/ 3662 h 604589"/>
                <a:gd name="connsiteX5" fmla="*/ 608221 w 786843"/>
                <a:gd name="connsiteY5" fmla="*/ 252315 h 604589"/>
                <a:gd name="connsiteX6" fmla="*/ 786843 w 786843"/>
                <a:gd name="connsiteY6" fmla="*/ 395731 h 604589"/>
                <a:gd name="connsiteX7" fmla="*/ 378217 w 786843"/>
                <a:gd name="connsiteY7" fmla="*/ 600468 h 604589"/>
                <a:gd name="connsiteX8" fmla="*/ 6417 w 786843"/>
                <a:gd name="connsiteY8" fmla="*/ 504829 h 604589"/>
                <a:gd name="connsiteX0" fmla="*/ 6417 w 786843"/>
                <a:gd name="connsiteY0" fmla="*/ 504829 h 604589"/>
                <a:gd name="connsiteX1" fmla="*/ 80147 w 786843"/>
                <a:gd name="connsiteY1" fmla="*/ 335444 h 604589"/>
                <a:gd name="connsiteX2" fmla="*/ 30451 w 786843"/>
                <a:gd name="connsiteY2" fmla="*/ 142732 h 604589"/>
                <a:gd name="connsiteX3" fmla="*/ 383256 w 786843"/>
                <a:gd name="connsiteY3" fmla="*/ 68084 h 604589"/>
                <a:gd name="connsiteX4" fmla="*/ 629420 w 786843"/>
                <a:gd name="connsiteY4" fmla="*/ 3662 h 604589"/>
                <a:gd name="connsiteX5" fmla="*/ 608221 w 786843"/>
                <a:gd name="connsiteY5" fmla="*/ 252315 h 604589"/>
                <a:gd name="connsiteX6" fmla="*/ 786843 w 786843"/>
                <a:gd name="connsiteY6" fmla="*/ 395731 h 604589"/>
                <a:gd name="connsiteX7" fmla="*/ 378217 w 786843"/>
                <a:gd name="connsiteY7" fmla="*/ 600468 h 604589"/>
                <a:gd name="connsiteX8" fmla="*/ 6417 w 786843"/>
                <a:gd name="connsiteY8" fmla="*/ 504829 h 604589"/>
                <a:gd name="connsiteX0" fmla="*/ 6417 w 786843"/>
                <a:gd name="connsiteY0" fmla="*/ 514747 h 614507"/>
                <a:gd name="connsiteX1" fmla="*/ 80147 w 786843"/>
                <a:gd name="connsiteY1" fmla="*/ 345362 h 614507"/>
                <a:gd name="connsiteX2" fmla="*/ 30451 w 786843"/>
                <a:gd name="connsiteY2" fmla="*/ 152650 h 614507"/>
                <a:gd name="connsiteX3" fmla="*/ 383256 w 786843"/>
                <a:gd name="connsiteY3" fmla="*/ 78002 h 614507"/>
                <a:gd name="connsiteX4" fmla="*/ 629420 w 786843"/>
                <a:gd name="connsiteY4" fmla="*/ 13580 h 614507"/>
                <a:gd name="connsiteX5" fmla="*/ 608221 w 786843"/>
                <a:gd name="connsiteY5" fmla="*/ 262233 h 614507"/>
                <a:gd name="connsiteX6" fmla="*/ 786843 w 786843"/>
                <a:gd name="connsiteY6" fmla="*/ 405649 h 614507"/>
                <a:gd name="connsiteX7" fmla="*/ 378217 w 786843"/>
                <a:gd name="connsiteY7" fmla="*/ 610386 h 614507"/>
                <a:gd name="connsiteX8" fmla="*/ 6417 w 786843"/>
                <a:gd name="connsiteY8" fmla="*/ 514747 h 614507"/>
                <a:gd name="connsiteX0" fmla="*/ 6417 w 786843"/>
                <a:gd name="connsiteY0" fmla="*/ 514747 h 614507"/>
                <a:gd name="connsiteX1" fmla="*/ 80147 w 786843"/>
                <a:gd name="connsiteY1" fmla="*/ 345362 h 614507"/>
                <a:gd name="connsiteX2" fmla="*/ 30451 w 786843"/>
                <a:gd name="connsiteY2" fmla="*/ 152650 h 614507"/>
                <a:gd name="connsiteX3" fmla="*/ 383256 w 786843"/>
                <a:gd name="connsiteY3" fmla="*/ 78002 h 614507"/>
                <a:gd name="connsiteX4" fmla="*/ 629420 w 786843"/>
                <a:gd name="connsiteY4" fmla="*/ 13580 h 614507"/>
                <a:gd name="connsiteX5" fmla="*/ 608221 w 786843"/>
                <a:gd name="connsiteY5" fmla="*/ 262233 h 614507"/>
                <a:gd name="connsiteX6" fmla="*/ 786843 w 786843"/>
                <a:gd name="connsiteY6" fmla="*/ 405649 h 614507"/>
                <a:gd name="connsiteX7" fmla="*/ 378217 w 786843"/>
                <a:gd name="connsiteY7" fmla="*/ 610386 h 614507"/>
                <a:gd name="connsiteX8" fmla="*/ 6417 w 786843"/>
                <a:gd name="connsiteY8" fmla="*/ 514747 h 614507"/>
                <a:gd name="connsiteX0" fmla="*/ 6417 w 786843"/>
                <a:gd name="connsiteY0" fmla="*/ 463093 h 562853"/>
                <a:gd name="connsiteX1" fmla="*/ 80147 w 786843"/>
                <a:gd name="connsiteY1" fmla="*/ 293708 h 562853"/>
                <a:gd name="connsiteX2" fmla="*/ 30451 w 786843"/>
                <a:gd name="connsiteY2" fmla="*/ 100996 h 562853"/>
                <a:gd name="connsiteX3" fmla="*/ 383256 w 786843"/>
                <a:gd name="connsiteY3" fmla="*/ 26348 h 562853"/>
                <a:gd name="connsiteX4" fmla="*/ 698276 w 786843"/>
                <a:gd name="connsiteY4" fmla="*/ 23054 h 562853"/>
                <a:gd name="connsiteX5" fmla="*/ 608221 w 786843"/>
                <a:gd name="connsiteY5" fmla="*/ 210579 h 562853"/>
                <a:gd name="connsiteX6" fmla="*/ 786843 w 786843"/>
                <a:gd name="connsiteY6" fmla="*/ 353995 h 562853"/>
                <a:gd name="connsiteX7" fmla="*/ 378217 w 786843"/>
                <a:gd name="connsiteY7" fmla="*/ 558732 h 562853"/>
                <a:gd name="connsiteX8" fmla="*/ 6417 w 786843"/>
                <a:gd name="connsiteY8" fmla="*/ 463093 h 562853"/>
                <a:gd name="connsiteX0" fmla="*/ 6417 w 786843"/>
                <a:gd name="connsiteY0" fmla="*/ 513220 h 612980"/>
                <a:gd name="connsiteX1" fmla="*/ 80147 w 786843"/>
                <a:gd name="connsiteY1" fmla="*/ 343835 h 612980"/>
                <a:gd name="connsiteX2" fmla="*/ 30451 w 786843"/>
                <a:gd name="connsiteY2" fmla="*/ 151123 h 612980"/>
                <a:gd name="connsiteX3" fmla="*/ 376617 w 786843"/>
                <a:gd name="connsiteY3" fmla="*/ 2652 h 612980"/>
                <a:gd name="connsiteX4" fmla="*/ 698276 w 786843"/>
                <a:gd name="connsiteY4" fmla="*/ 73181 h 612980"/>
                <a:gd name="connsiteX5" fmla="*/ 608221 w 786843"/>
                <a:gd name="connsiteY5" fmla="*/ 260706 h 612980"/>
                <a:gd name="connsiteX6" fmla="*/ 786843 w 786843"/>
                <a:gd name="connsiteY6" fmla="*/ 404122 h 612980"/>
                <a:gd name="connsiteX7" fmla="*/ 378217 w 786843"/>
                <a:gd name="connsiteY7" fmla="*/ 608859 h 612980"/>
                <a:gd name="connsiteX8" fmla="*/ 6417 w 786843"/>
                <a:gd name="connsiteY8" fmla="*/ 513220 h 612980"/>
                <a:gd name="connsiteX0" fmla="*/ 6417 w 786843"/>
                <a:gd name="connsiteY0" fmla="*/ 513220 h 612980"/>
                <a:gd name="connsiteX1" fmla="*/ 80147 w 786843"/>
                <a:gd name="connsiteY1" fmla="*/ 343835 h 612980"/>
                <a:gd name="connsiteX2" fmla="*/ 30451 w 786843"/>
                <a:gd name="connsiteY2" fmla="*/ 151123 h 612980"/>
                <a:gd name="connsiteX3" fmla="*/ 376617 w 786843"/>
                <a:gd name="connsiteY3" fmla="*/ 2652 h 612980"/>
                <a:gd name="connsiteX4" fmla="*/ 698276 w 786843"/>
                <a:gd name="connsiteY4" fmla="*/ 73181 h 612980"/>
                <a:gd name="connsiteX5" fmla="*/ 531781 w 786843"/>
                <a:gd name="connsiteY5" fmla="*/ 298986 h 612980"/>
                <a:gd name="connsiteX6" fmla="*/ 786843 w 786843"/>
                <a:gd name="connsiteY6" fmla="*/ 404122 h 612980"/>
                <a:gd name="connsiteX7" fmla="*/ 378217 w 786843"/>
                <a:gd name="connsiteY7" fmla="*/ 608859 h 612980"/>
                <a:gd name="connsiteX8" fmla="*/ 6417 w 786843"/>
                <a:gd name="connsiteY8" fmla="*/ 513220 h 612980"/>
                <a:gd name="connsiteX0" fmla="*/ 6417 w 786843"/>
                <a:gd name="connsiteY0" fmla="*/ 511621 h 611381"/>
                <a:gd name="connsiteX1" fmla="*/ 80147 w 786843"/>
                <a:gd name="connsiteY1" fmla="*/ 342236 h 611381"/>
                <a:gd name="connsiteX2" fmla="*/ 30451 w 786843"/>
                <a:gd name="connsiteY2" fmla="*/ 149524 h 611381"/>
                <a:gd name="connsiteX3" fmla="*/ 376617 w 786843"/>
                <a:gd name="connsiteY3" fmla="*/ 1053 h 611381"/>
                <a:gd name="connsiteX4" fmla="*/ 746805 w 786843"/>
                <a:gd name="connsiteY4" fmla="*/ 93436 h 611381"/>
                <a:gd name="connsiteX5" fmla="*/ 531781 w 786843"/>
                <a:gd name="connsiteY5" fmla="*/ 297387 h 611381"/>
                <a:gd name="connsiteX6" fmla="*/ 786843 w 786843"/>
                <a:gd name="connsiteY6" fmla="*/ 402523 h 611381"/>
                <a:gd name="connsiteX7" fmla="*/ 378217 w 786843"/>
                <a:gd name="connsiteY7" fmla="*/ 607260 h 611381"/>
                <a:gd name="connsiteX8" fmla="*/ 6417 w 786843"/>
                <a:gd name="connsiteY8" fmla="*/ 511621 h 611381"/>
                <a:gd name="connsiteX0" fmla="*/ 6417 w 772112"/>
                <a:gd name="connsiteY0" fmla="*/ 511621 h 608672"/>
                <a:gd name="connsiteX1" fmla="*/ 80147 w 772112"/>
                <a:gd name="connsiteY1" fmla="*/ 342236 h 608672"/>
                <a:gd name="connsiteX2" fmla="*/ 30451 w 772112"/>
                <a:gd name="connsiteY2" fmla="*/ 149524 h 608672"/>
                <a:gd name="connsiteX3" fmla="*/ 376617 w 772112"/>
                <a:gd name="connsiteY3" fmla="*/ 1053 h 608672"/>
                <a:gd name="connsiteX4" fmla="*/ 746805 w 772112"/>
                <a:gd name="connsiteY4" fmla="*/ 93436 h 608672"/>
                <a:gd name="connsiteX5" fmla="*/ 531781 w 772112"/>
                <a:gd name="connsiteY5" fmla="*/ 297387 h 608672"/>
                <a:gd name="connsiteX6" fmla="*/ 772112 w 772112"/>
                <a:gd name="connsiteY6" fmla="*/ 457375 h 608672"/>
                <a:gd name="connsiteX7" fmla="*/ 378217 w 772112"/>
                <a:gd name="connsiteY7" fmla="*/ 607260 h 608672"/>
                <a:gd name="connsiteX8" fmla="*/ 6417 w 772112"/>
                <a:gd name="connsiteY8" fmla="*/ 511621 h 608672"/>
                <a:gd name="connsiteX0" fmla="*/ 20480 w 786175"/>
                <a:gd name="connsiteY0" fmla="*/ 510584 h 607635"/>
                <a:gd name="connsiteX1" fmla="*/ 94210 w 786175"/>
                <a:gd name="connsiteY1" fmla="*/ 341199 h 607635"/>
                <a:gd name="connsiteX2" fmla="*/ 16797 w 786175"/>
                <a:gd name="connsiteY2" fmla="*/ 98408 h 607635"/>
                <a:gd name="connsiteX3" fmla="*/ 390680 w 786175"/>
                <a:gd name="connsiteY3" fmla="*/ 16 h 607635"/>
                <a:gd name="connsiteX4" fmla="*/ 760868 w 786175"/>
                <a:gd name="connsiteY4" fmla="*/ 92399 h 607635"/>
                <a:gd name="connsiteX5" fmla="*/ 545844 w 786175"/>
                <a:gd name="connsiteY5" fmla="*/ 296350 h 607635"/>
                <a:gd name="connsiteX6" fmla="*/ 786175 w 786175"/>
                <a:gd name="connsiteY6" fmla="*/ 456338 h 607635"/>
                <a:gd name="connsiteX7" fmla="*/ 392280 w 786175"/>
                <a:gd name="connsiteY7" fmla="*/ 606223 h 607635"/>
                <a:gd name="connsiteX8" fmla="*/ 20480 w 786175"/>
                <a:gd name="connsiteY8" fmla="*/ 510584 h 607635"/>
                <a:gd name="connsiteX0" fmla="*/ 4451 w 819984"/>
                <a:gd name="connsiteY0" fmla="*/ 504551 h 607248"/>
                <a:gd name="connsiteX1" fmla="*/ 128019 w 819984"/>
                <a:gd name="connsiteY1" fmla="*/ 341199 h 607248"/>
                <a:gd name="connsiteX2" fmla="*/ 50606 w 819984"/>
                <a:gd name="connsiteY2" fmla="*/ 98408 h 607248"/>
                <a:gd name="connsiteX3" fmla="*/ 424489 w 819984"/>
                <a:gd name="connsiteY3" fmla="*/ 16 h 607248"/>
                <a:gd name="connsiteX4" fmla="*/ 794677 w 819984"/>
                <a:gd name="connsiteY4" fmla="*/ 92399 h 607248"/>
                <a:gd name="connsiteX5" fmla="*/ 579653 w 819984"/>
                <a:gd name="connsiteY5" fmla="*/ 296350 h 607248"/>
                <a:gd name="connsiteX6" fmla="*/ 819984 w 819984"/>
                <a:gd name="connsiteY6" fmla="*/ 456338 h 607248"/>
                <a:gd name="connsiteX7" fmla="*/ 426089 w 819984"/>
                <a:gd name="connsiteY7" fmla="*/ 606223 h 607248"/>
                <a:gd name="connsiteX8" fmla="*/ 4451 w 819984"/>
                <a:gd name="connsiteY8" fmla="*/ 504551 h 607248"/>
                <a:gd name="connsiteX0" fmla="*/ 8371 w 823904"/>
                <a:gd name="connsiteY0" fmla="*/ 504551 h 606978"/>
                <a:gd name="connsiteX1" fmla="*/ 144828 w 823904"/>
                <a:gd name="connsiteY1" fmla="*/ 293203 h 606978"/>
                <a:gd name="connsiteX2" fmla="*/ 54526 w 823904"/>
                <a:gd name="connsiteY2" fmla="*/ 98408 h 606978"/>
                <a:gd name="connsiteX3" fmla="*/ 428409 w 823904"/>
                <a:gd name="connsiteY3" fmla="*/ 16 h 606978"/>
                <a:gd name="connsiteX4" fmla="*/ 798597 w 823904"/>
                <a:gd name="connsiteY4" fmla="*/ 92399 h 606978"/>
                <a:gd name="connsiteX5" fmla="*/ 583573 w 823904"/>
                <a:gd name="connsiteY5" fmla="*/ 296350 h 606978"/>
                <a:gd name="connsiteX6" fmla="*/ 823904 w 823904"/>
                <a:gd name="connsiteY6" fmla="*/ 456338 h 606978"/>
                <a:gd name="connsiteX7" fmla="*/ 430009 w 823904"/>
                <a:gd name="connsiteY7" fmla="*/ 606223 h 606978"/>
                <a:gd name="connsiteX8" fmla="*/ 8371 w 823904"/>
                <a:gd name="connsiteY8" fmla="*/ 504551 h 60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3904" h="606978">
                  <a:moveTo>
                    <a:pt x="8371" y="504551"/>
                  </a:moveTo>
                  <a:cubicBezTo>
                    <a:pt x="-39159" y="452381"/>
                    <a:pt x="130574" y="338794"/>
                    <a:pt x="144828" y="293203"/>
                  </a:cubicBezTo>
                  <a:cubicBezTo>
                    <a:pt x="159082" y="247612"/>
                    <a:pt x="-13085" y="145484"/>
                    <a:pt x="54526" y="98408"/>
                  </a:cubicBezTo>
                  <a:cubicBezTo>
                    <a:pt x="122137" y="51332"/>
                    <a:pt x="304397" y="1017"/>
                    <a:pt x="428409" y="16"/>
                  </a:cubicBezTo>
                  <a:cubicBezTo>
                    <a:pt x="552421" y="-985"/>
                    <a:pt x="751511" y="45397"/>
                    <a:pt x="798597" y="92399"/>
                  </a:cubicBezTo>
                  <a:cubicBezTo>
                    <a:pt x="847838" y="213490"/>
                    <a:pt x="551985" y="248191"/>
                    <a:pt x="583573" y="296350"/>
                  </a:cubicBezTo>
                  <a:cubicBezTo>
                    <a:pt x="604355" y="351899"/>
                    <a:pt x="816635" y="280701"/>
                    <a:pt x="823904" y="456338"/>
                  </a:cubicBezTo>
                  <a:cubicBezTo>
                    <a:pt x="759650" y="526025"/>
                    <a:pt x="565931" y="598188"/>
                    <a:pt x="430009" y="606223"/>
                  </a:cubicBezTo>
                  <a:cubicBezTo>
                    <a:pt x="294087" y="614258"/>
                    <a:pt x="55901" y="556721"/>
                    <a:pt x="8371" y="504551"/>
                  </a:cubicBezTo>
                  <a:close/>
                </a:path>
              </a:pathLst>
            </a:custGeom>
            <a:solidFill>
              <a:srgbClr val="D9DEE7"/>
            </a:solidFill>
            <a:ln w="25400">
              <a:solidFill>
                <a:srgbClr val="9BA5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4" name="椭圆 4">
              <a:extLst>
                <a:ext uri="{FF2B5EF4-FFF2-40B4-BE49-F238E27FC236}">
                  <a16:creationId xmlns:a16="http://schemas.microsoft.com/office/drawing/2014/main" id="{E7D2931F-58E9-4A92-BAAF-BB94666592E0}"/>
                </a:ext>
              </a:extLst>
            </p:cNvPr>
            <p:cNvSpPr/>
            <p:nvPr/>
          </p:nvSpPr>
          <p:spPr>
            <a:xfrm rot="19287269">
              <a:off x="1911410" y="3756319"/>
              <a:ext cx="325701" cy="380851"/>
            </a:xfrm>
            <a:custGeom>
              <a:avLst/>
              <a:gdLst>
                <a:gd name="connsiteX0" fmla="*/ 0 w 242593"/>
                <a:gd name="connsiteY0" fmla="*/ 203259 h 406518"/>
                <a:gd name="connsiteX1" fmla="*/ 121297 w 242593"/>
                <a:gd name="connsiteY1" fmla="*/ 0 h 406518"/>
                <a:gd name="connsiteX2" fmla="*/ 242594 w 242593"/>
                <a:gd name="connsiteY2" fmla="*/ 203259 h 406518"/>
                <a:gd name="connsiteX3" fmla="*/ 121297 w 242593"/>
                <a:gd name="connsiteY3" fmla="*/ 406518 h 406518"/>
                <a:gd name="connsiteX4" fmla="*/ 0 w 242593"/>
                <a:gd name="connsiteY4" fmla="*/ 203259 h 406518"/>
                <a:gd name="connsiteX0" fmla="*/ 0 w 291059"/>
                <a:gd name="connsiteY0" fmla="*/ 205007 h 409041"/>
                <a:gd name="connsiteX1" fmla="*/ 121297 w 291059"/>
                <a:gd name="connsiteY1" fmla="*/ 1748 h 409041"/>
                <a:gd name="connsiteX2" fmla="*/ 291059 w 291059"/>
                <a:gd name="connsiteY2" fmla="*/ 140779 h 409041"/>
                <a:gd name="connsiteX3" fmla="*/ 121297 w 291059"/>
                <a:gd name="connsiteY3" fmla="*/ 408266 h 409041"/>
                <a:gd name="connsiteX4" fmla="*/ 0 w 291059"/>
                <a:gd name="connsiteY4" fmla="*/ 205007 h 409041"/>
                <a:gd name="connsiteX0" fmla="*/ 759 w 291818"/>
                <a:gd name="connsiteY0" fmla="*/ 205007 h 381368"/>
                <a:gd name="connsiteX1" fmla="*/ 122056 w 291818"/>
                <a:gd name="connsiteY1" fmla="*/ 1748 h 381368"/>
                <a:gd name="connsiteX2" fmla="*/ 291818 w 291818"/>
                <a:gd name="connsiteY2" fmla="*/ 140779 h 381368"/>
                <a:gd name="connsiteX3" fmla="*/ 179190 w 291818"/>
                <a:gd name="connsiteY3" fmla="*/ 380714 h 381368"/>
                <a:gd name="connsiteX4" fmla="*/ 759 w 291818"/>
                <a:gd name="connsiteY4" fmla="*/ 205007 h 381368"/>
                <a:gd name="connsiteX0" fmla="*/ 577 w 325701"/>
                <a:gd name="connsiteY0" fmla="*/ 196470 h 380851"/>
                <a:gd name="connsiteX1" fmla="*/ 155939 w 325701"/>
                <a:gd name="connsiteY1" fmla="*/ 1408 h 380851"/>
                <a:gd name="connsiteX2" fmla="*/ 325701 w 325701"/>
                <a:gd name="connsiteY2" fmla="*/ 140439 h 380851"/>
                <a:gd name="connsiteX3" fmla="*/ 213073 w 325701"/>
                <a:gd name="connsiteY3" fmla="*/ 380374 h 380851"/>
                <a:gd name="connsiteX4" fmla="*/ 577 w 325701"/>
                <a:gd name="connsiteY4" fmla="*/ 196470 h 38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701" h="380851">
                  <a:moveTo>
                    <a:pt x="577" y="196470"/>
                  </a:moveTo>
                  <a:cubicBezTo>
                    <a:pt x="-8945" y="133309"/>
                    <a:pt x="101752" y="10746"/>
                    <a:pt x="155939" y="1408"/>
                  </a:cubicBezTo>
                  <a:cubicBezTo>
                    <a:pt x="210126" y="-7930"/>
                    <a:pt x="325701" y="28182"/>
                    <a:pt x="325701" y="140439"/>
                  </a:cubicBezTo>
                  <a:cubicBezTo>
                    <a:pt x="325701" y="252696"/>
                    <a:pt x="267260" y="371036"/>
                    <a:pt x="213073" y="380374"/>
                  </a:cubicBezTo>
                  <a:cubicBezTo>
                    <a:pt x="158886" y="389712"/>
                    <a:pt x="10099" y="259631"/>
                    <a:pt x="577" y="196470"/>
                  </a:cubicBezTo>
                  <a:close/>
                </a:path>
              </a:pathLst>
            </a:custGeom>
            <a:solidFill>
              <a:srgbClr val="BDC3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  <p:sp>
          <p:nvSpPr>
            <p:cNvPr id="15" name="矩形: 圆角 7">
              <a:extLst>
                <a:ext uri="{FF2B5EF4-FFF2-40B4-BE49-F238E27FC236}">
                  <a16:creationId xmlns:a16="http://schemas.microsoft.com/office/drawing/2014/main" id="{1F30E29B-9E2C-4B81-8ACC-5426663FDFD2}"/>
                </a:ext>
              </a:extLst>
            </p:cNvPr>
            <p:cNvSpPr/>
            <p:nvPr/>
          </p:nvSpPr>
          <p:spPr>
            <a:xfrm rot="16777128">
              <a:off x="1993203" y="4046291"/>
              <a:ext cx="65708" cy="203022"/>
            </a:xfrm>
            <a:custGeom>
              <a:avLst/>
              <a:gdLst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9580 h 276046"/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26821 h 276046"/>
                <a:gd name="connsiteX9" fmla="*/ 0 w 117475"/>
                <a:gd name="connsiteY9" fmla="*/ 19580 h 276046"/>
                <a:gd name="connsiteX0" fmla="*/ 20638 w 138113"/>
                <a:gd name="connsiteY0" fmla="*/ 19580 h 276046"/>
                <a:gd name="connsiteX1" fmla="*/ 40218 w 138113"/>
                <a:gd name="connsiteY1" fmla="*/ 0 h 276046"/>
                <a:gd name="connsiteX2" fmla="*/ 118533 w 138113"/>
                <a:gd name="connsiteY2" fmla="*/ 0 h 276046"/>
                <a:gd name="connsiteX3" fmla="*/ 138113 w 138113"/>
                <a:gd name="connsiteY3" fmla="*/ 19580 h 276046"/>
                <a:gd name="connsiteX4" fmla="*/ 138113 w 138113"/>
                <a:gd name="connsiteY4" fmla="*/ 256466 h 276046"/>
                <a:gd name="connsiteX5" fmla="*/ 118533 w 138113"/>
                <a:gd name="connsiteY5" fmla="*/ 276046 h 276046"/>
                <a:gd name="connsiteX6" fmla="*/ 40218 w 138113"/>
                <a:gd name="connsiteY6" fmla="*/ 276046 h 276046"/>
                <a:gd name="connsiteX7" fmla="*/ 20638 w 138113"/>
                <a:gd name="connsiteY7" fmla="*/ 256466 h 276046"/>
                <a:gd name="connsiteX8" fmla="*/ 0 w 138113"/>
                <a:gd name="connsiteY8" fmla="*/ 126821 h 276046"/>
                <a:gd name="connsiteX9" fmla="*/ 20638 w 138113"/>
                <a:gd name="connsiteY9" fmla="*/ 19580 h 276046"/>
                <a:gd name="connsiteX0" fmla="*/ 22013 w 139488"/>
                <a:gd name="connsiteY0" fmla="*/ 19580 h 276046"/>
                <a:gd name="connsiteX1" fmla="*/ 41593 w 139488"/>
                <a:gd name="connsiteY1" fmla="*/ 0 h 276046"/>
                <a:gd name="connsiteX2" fmla="*/ 119908 w 139488"/>
                <a:gd name="connsiteY2" fmla="*/ 0 h 276046"/>
                <a:gd name="connsiteX3" fmla="*/ 139488 w 139488"/>
                <a:gd name="connsiteY3" fmla="*/ 19580 h 276046"/>
                <a:gd name="connsiteX4" fmla="*/ 139488 w 139488"/>
                <a:gd name="connsiteY4" fmla="*/ 256466 h 276046"/>
                <a:gd name="connsiteX5" fmla="*/ 119908 w 139488"/>
                <a:gd name="connsiteY5" fmla="*/ 276046 h 276046"/>
                <a:gd name="connsiteX6" fmla="*/ 41593 w 139488"/>
                <a:gd name="connsiteY6" fmla="*/ 276046 h 276046"/>
                <a:gd name="connsiteX7" fmla="*/ 22013 w 139488"/>
                <a:gd name="connsiteY7" fmla="*/ 256466 h 276046"/>
                <a:gd name="connsiteX8" fmla="*/ 1375 w 139488"/>
                <a:gd name="connsiteY8" fmla="*/ 126821 h 276046"/>
                <a:gd name="connsiteX9" fmla="*/ 22013 w 139488"/>
                <a:gd name="connsiteY9" fmla="*/ 19580 h 276046"/>
                <a:gd name="connsiteX0" fmla="*/ 25039 w 142514"/>
                <a:gd name="connsiteY0" fmla="*/ 19580 h 276046"/>
                <a:gd name="connsiteX1" fmla="*/ 44619 w 142514"/>
                <a:gd name="connsiteY1" fmla="*/ 0 h 276046"/>
                <a:gd name="connsiteX2" fmla="*/ 122934 w 142514"/>
                <a:gd name="connsiteY2" fmla="*/ 0 h 276046"/>
                <a:gd name="connsiteX3" fmla="*/ 142514 w 142514"/>
                <a:gd name="connsiteY3" fmla="*/ 19580 h 276046"/>
                <a:gd name="connsiteX4" fmla="*/ 142514 w 142514"/>
                <a:gd name="connsiteY4" fmla="*/ 256466 h 276046"/>
                <a:gd name="connsiteX5" fmla="*/ 122934 w 142514"/>
                <a:gd name="connsiteY5" fmla="*/ 276046 h 276046"/>
                <a:gd name="connsiteX6" fmla="*/ 44619 w 142514"/>
                <a:gd name="connsiteY6" fmla="*/ 276046 h 276046"/>
                <a:gd name="connsiteX7" fmla="*/ 25039 w 142514"/>
                <a:gd name="connsiteY7" fmla="*/ 256466 h 276046"/>
                <a:gd name="connsiteX8" fmla="*/ 1226 w 142514"/>
                <a:gd name="connsiteY8" fmla="*/ 133171 h 276046"/>
                <a:gd name="connsiteX9" fmla="*/ 25039 w 142514"/>
                <a:gd name="connsiteY9" fmla="*/ 19580 h 276046"/>
                <a:gd name="connsiteX0" fmla="*/ 29631 w 147106"/>
                <a:gd name="connsiteY0" fmla="*/ 19580 h 276046"/>
                <a:gd name="connsiteX1" fmla="*/ 49211 w 147106"/>
                <a:gd name="connsiteY1" fmla="*/ 0 h 276046"/>
                <a:gd name="connsiteX2" fmla="*/ 127526 w 147106"/>
                <a:gd name="connsiteY2" fmla="*/ 0 h 276046"/>
                <a:gd name="connsiteX3" fmla="*/ 147106 w 147106"/>
                <a:gd name="connsiteY3" fmla="*/ 19580 h 276046"/>
                <a:gd name="connsiteX4" fmla="*/ 147106 w 147106"/>
                <a:gd name="connsiteY4" fmla="*/ 256466 h 276046"/>
                <a:gd name="connsiteX5" fmla="*/ 127526 w 147106"/>
                <a:gd name="connsiteY5" fmla="*/ 276046 h 276046"/>
                <a:gd name="connsiteX6" fmla="*/ 49211 w 147106"/>
                <a:gd name="connsiteY6" fmla="*/ 276046 h 276046"/>
                <a:gd name="connsiteX7" fmla="*/ 29631 w 147106"/>
                <a:gd name="connsiteY7" fmla="*/ 256466 h 276046"/>
                <a:gd name="connsiteX8" fmla="*/ 1055 w 147106"/>
                <a:gd name="connsiteY8" fmla="*/ 131583 h 276046"/>
                <a:gd name="connsiteX9" fmla="*/ 29631 w 147106"/>
                <a:gd name="connsiteY9" fmla="*/ 19580 h 276046"/>
                <a:gd name="connsiteX0" fmla="*/ 23524 w 140999"/>
                <a:gd name="connsiteY0" fmla="*/ 19580 h 276046"/>
                <a:gd name="connsiteX1" fmla="*/ 43104 w 140999"/>
                <a:gd name="connsiteY1" fmla="*/ 0 h 276046"/>
                <a:gd name="connsiteX2" fmla="*/ 121419 w 140999"/>
                <a:gd name="connsiteY2" fmla="*/ 0 h 276046"/>
                <a:gd name="connsiteX3" fmla="*/ 140999 w 140999"/>
                <a:gd name="connsiteY3" fmla="*/ 19580 h 276046"/>
                <a:gd name="connsiteX4" fmla="*/ 140999 w 140999"/>
                <a:gd name="connsiteY4" fmla="*/ 256466 h 276046"/>
                <a:gd name="connsiteX5" fmla="*/ 121419 w 140999"/>
                <a:gd name="connsiteY5" fmla="*/ 276046 h 276046"/>
                <a:gd name="connsiteX6" fmla="*/ 43104 w 140999"/>
                <a:gd name="connsiteY6" fmla="*/ 276046 h 276046"/>
                <a:gd name="connsiteX7" fmla="*/ 23524 w 140999"/>
                <a:gd name="connsiteY7" fmla="*/ 256466 h 276046"/>
                <a:gd name="connsiteX8" fmla="*/ 1298 w 140999"/>
                <a:gd name="connsiteY8" fmla="*/ 156983 h 276046"/>
                <a:gd name="connsiteX9" fmla="*/ 23524 w 140999"/>
                <a:gd name="connsiteY9" fmla="*/ 19580 h 276046"/>
                <a:gd name="connsiteX0" fmla="*/ 20516 w 137991"/>
                <a:gd name="connsiteY0" fmla="*/ 19580 h 276046"/>
                <a:gd name="connsiteX1" fmla="*/ 40096 w 137991"/>
                <a:gd name="connsiteY1" fmla="*/ 0 h 276046"/>
                <a:gd name="connsiteX2" fmla="*/ 118411 w 137991"/>
                <a:gd name="connsiteY2" fmla="*/ 0 h 276046"/>
                <a:gd name="connsiteX3" fmla="*/ 137991 w 137991"/>
                <a:gd name="connsiteY3" fmla="*/ 19580 h 276046"/>
                <a:gd name="connsiteX4" fmla="*/ 137991 w 137991"/>
                <a:gd name="connsiteY4" fmla="*/ 256466 h 276046"/>
                <a:gd name="connsiteX5" fmla="*/ 118411 w 137991"/>
                <a:gd name="connsiteY5" fmla="*/ 276046 h 276046"/>
                <a:gd name="connsiteX6" fmla="*/ 40096 w 137991"/>
                <a:gd name="connsiteY6" fmla="*/ 276046 h 276046"/>
                <a:gd name="connsiteX7" fmla="*/ 20516 w 137991"/>
                <a:gd name="connsiteY7" fmla="*/ 256466 h 276046"/>
                <a:gd name="connsiteX8" fmla="*/ 1465 w 137991"/>
                <a:gd name="connsiteY8" fmla="*/ 141108 h 276046"/>
                <a:gd name="connsiteX9" fmla="*/ 20516 w 137991"/>
                <a:gd name="connsiteY9" fmla="*/ 19580 h 276046"/>
                <a:gd name="connsiteX0" fmla="*/ 19864 w 137339"/>
                <a:gd name="connsiteY0" fmla="*/ 19580 h 276046"/>
                <a:gd name="connsiteX1" fmla="*/ 39444 w 137339"/>
                <a:gd name="connsiteY1" fmla="*/ 0 h 276046"/>
                <a:gd name="connsiteX2" fmla="*/ 117759 w 137339"/>
                <a:gd name="connsiteY2" fmla="*/ 0 h 276046"/>
                <a:gd name="connsiteX3" fmla="*/ 137339 w 137339"/>
                <a:gd name="connsiteY3" fmla="*/ 19580 h 276046"/>
                <a:gd name="connsiteX4" fmla="*/ 137339 w 137339"/>
                <a:gd name="connsiteY4" fmla="*/ 256466 h 276046"/>
                <a:gd name="connsiteX5" fmla="*/ 117759 w 137339"/>
                <a:gd name="connsiteY5" fmla="*/ 276046 h 276046"/>
                <a:gd name="connsiteX6" fmla="*/ 39444 w 137339"/>
                <a:gd name="connsiteY6" fmla="*/ 276046 h 276046"/>
                <a:gd name="connsiteX7" fmla="*/ 19864 w 137339"/>
                <a:gd name="connsiteY7" fmla="*/ 256466 h 276046"/>
                <a:gd name="connsiteX8" fmla="*/ 813 w 137339"/>
                <a:gd name="connsiteY8" fmla="*/ 141108 h 276046"/>
                <a:gd name="connsiteX9" fmla="*/ 19864 w 13733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8237"/>
                <a:gd name="connsiteY0" fmla="*/ 19580 h 276046"/>
                <a:gd name="connsiteX1" fmla="*/ 38754 w 138237"/>
                <a:gd name="connsiteY1" fmla="*/ 0 h 276046"/>
                <a:gd name="connsiteX2" fmla="*/ 117069 w 138237"/>
                <a:gd name="connsiteY2" fmla="*/ 0 h 276046"/>
                <a:gd name="connsiteX3" fmla="*/ 136649 w 138237"/>
                <a:gd name="connsiteY3" fmla="*/ 19580 h 276046"/>
                <a:gd name="connsiteX4" fmla="*/ 138237 w 138237"/>
                <a:gd name="connsiteY4" fmla="*/ 144284 h 276046"/>
                <a:gd name="connsiteX5" fmla="*/ 136649 w 138237"/>
                <a:gd name="connsiteY5" fmla="*/ 256466 h 276046"/>
                <a:gd name="connsiteX6" fmla="*/ 117069 w 138237"/>
                <a:gd name="connsiteY6" fmla="*/ 276046 h 276046"/>
                <a:gd name="connsiteX7" fmla="*/ 38754 w 138237"/>
                <a:gd name="connsiteY7" fmla="*/ 276046 h 276046"/>
                <a:gd name="connsiteX8" fmla="*/ 19174 w 138237"/>
                <a:gd name="connsiteY8" fmla="*/ 256466 h 276046"/>
                <a:gd name="connsiteX9" fmla="*/ 123 w 138237"/>
                <a:gd name="connsiteY9" fmla="*/ 141108 h 276046"/>
                <a:gd name="connsiteX10" fmla="*/ 19174 w 138237"/>
                <a:gd name="connsiteY10" fmla="*/ 19580 h 276046"/>
                <a:gd name="connsiteX0" fmla="*/ 19174 w 136663"/>
                <a:gd name="connsiteY0" fmla="*/ 19580 h 276046"/>
                <a:gd name="connsiteX1" fmla="*/ 38754 w 136663"/>
                <a:gd name="connsiteY1" fmla="*/ 0 h 276046"/>
                <a:gd name="connsiteX2" fmla="*/ 117069 w 136663"/>
                <a:gd name="connsiteY2" fmla="*/ 0 h 276046"/>
                <a:gd name="connsiteX3" fmla="*/ 136649 w 136663"/>
                <a:gd name="connsiteY3" fmla="*/ 19580 h 276046"/>
                <a:gd name="connsiteX4" fmla="*/ 123950 w 136663"/>
                <a:gd name="connsiteY4" fmla="*/ 139521 h 276046"/>
                <a:gd name="connsiteX5" fmla="*/ 136649 w 136663"/>
                <a:gd name="connsiteY5" fmla="*/ 256466 h 276046"/>
                <a:gd name="connsiteX6" fmla="*/ 117069 w 136663"/>
                <a:gd name="connsiteY6" fmla="*/ 276046 h 276046"/>
                <a:gd name="connsiteX7" fmla="*/ 38754 w 136663"/>
                <a:gd name="connsiteY7" fmla="*/ 276046 h 276046"/>
                <a:gd name="connsiteX8" fmla="*/ 19174 w 136663"/>
                <a:gd name="connsiteY8" fmla="*/ 256466 h 276046"/>
                <a:gd name="connsiteX9" fmla="*/ 123 w 136663"/>
                <a:gd name="connsiteY9" fmla="*/ 141108 h 276046"/>
                <a:gd name="connsiteX10" fmla="*/ 19174 w 136663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42696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5871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7458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4283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7"/>
                <a:gd name="connsiteY0" fmla="*/ 19580 h 276046"/>
                <a:gd name="connsiteX1" fmla="*/ 38754 w 136667"/>
                <a:gd name="connsiteY1" fmla="*/ 0 h 276046"/>
                <a:gd name="connsiteX2" fmla="*/ 117069 w 136667"/>
                <a:gd name="connsiteY2" fmla="*/ 0 h 276046"/>
                <a:gd name="connsiteX3" fmla="*/ 136649 w 136667"/>
                <a:gd name="connsiteY3" fmla="*/ 19580 h 276046"/>
                <a:gd name="connsiteX4" fmla="*/ 125537 w 136667"/>
                <a:gd name="connsiteY4" fmla="*/ 139521 h 276046"/>
                <a:gd name="connsiteX5" fmla="*/ 136649 w 136667"/>
                <a:gd name="connsiteY5" fmla="*/ 256466 h 276046"/>
                <a:gd name="connsiteX6" fmla="*/ 117069 w 136667"/>
                <a:gd name="connsiteY6" fmla="*/ 276046 h 276046"/>
                <a:gd name="connsiteX7" fmla="*/ 38754 w 136667"/>
                <a:gd name="connsiteY7" fmla="*/ 276046 h 276046"/>
                <a:gd name="connsiteX8" fmla="*/ 19174 w 136667"/>
                <a:gd name="connsiteY8" fmla="*/ 256466 h 276046"/>
                <a:gd name="connsiteX9" fmla="*/ 123 w 136667"/>
                <a:gd name="connsiteY9" fmla="*/ 141108 h 276046"/>
                <a:gd name="connsiteX10" fmla="*/ 19174 w 13666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8"/>
                <a:gd name="connsiteY0" fmla="*/ 19580 h 276046"/>
                <a:gd name="connsiteX1" fmla="*/ 29414 w 127328"/>
                <a:gd name="connsiteY1" fmla="*/ 0 h 276046"/>
                <a:gd name="connsiteX2" fmla="*/ 107729 w 127328"/>
                <a:gd name="connsiteY2" fmla="*/ 0 h 276046"/>
                <a:gd name="connsiteX3" fmla="*/ 127309 w 127328"/>
                <a:gd name="connsiteY3" fmla="*/ 19580 h 276046"/>
                <a:gd name="connsiteX4" fmla="*/ 116197 w 127328"/>
                <a:gd name="connsiteY4" fmla="*/ 139521 h 276046"/>
                <a:gd name="connsiteX5" fmla="*/ 127309 w 127328"/>
                <a:gd name="connsiteY5" fmla="*/ 256466 h 276046"/>
                <a:gd name="connsiteX6" fmla="*/ 107729 w 127328"/>
                <a:gd name="connsiteY6" fmla="*/ 276046 h 276046"/>
                <a:gd name="connsiteX7" fmla="*/ 29414 w 127328"/>
                <a:gd name="connsiteY7" fmla="*/ 276046 h 276046"/>
                <a:gd name="connsiteX8" fmla="*/ 9834 w 127328"/>
                <a:gd name="connsiteY8" fmla="*/ 256466 h 276046"/>
                <a:gd name="connsiteX9" fmla="*/ 308 w 127328"/>
                <a:gd name="connsiteY9" fmla="*/ 129995 h 276046"/>
                <a:gd name="connsiteX10" fmla="*/ 9834 w 127328"/>
                <a:gd name="connsiteY10" fmla="*/ 19580 h 276046"/>
                <a:gd name="connsiteX0" fmla="*/ 9834 w 127342"/>
                <a:gd name="connsiteY0" fmla="*/ 19580 h 276046"/>
                <a:gd name="connsiteX1" fmla="*/ 29414 w 127342"/>
                <a:gd name="connsiteY1" fmla="*/ 0 h 276046"/>
                <a:gd name="connsiteX2" fmla="*/ 107729 w 127342"/>
                <a:gd name="connsiteY2" fmla="*/ 0 h 276046"/>
                <a:gd name="connsiteX3" fmla="*/ 127309 w 127342"/>
                <a:gd name="connsiteY3" fmla="*/ 19580 h 276046"/>
                <a:gd name="connsiteX4" fmla="*/ 116197 w 127342"/>
                <a:gd name="connsiteY4" fmla="*/ 139521 h 276046"/>
                <a:gd name="connsiteX5" fmla="*/ 127309 w 127342"/>
                <a:gd name="connsiteY5" fmla="*/ 256466 h 276046"/>
                <a:gd name="connsiteX6" fmla="*/ 107729 w 127342"/>
                <a:gd name="connsiteY6" fmla="*/ 276046 h 276046"/>
                <a:gd name="connsiteX7" fmla="*/ 29414 w 127342"/>
                <a:gd name="connsiteY7" fmla="*/ 276046 h 276046"/>
                <a:gd name="connsiteX8" fmla="*/ 9834 w 127342"/>
                <a:gd name="connsiteY8" fmla="*/ 256466 h 276046"/>
                <a:gd name="connsiteX9" fmla="*/ 308 w 127342"/>
                <a:gd name="connsiteY9" fmla="*/ 129995 h 276046"/>
                <a:gd name="connsiteX10" fmla="*/ 9834 w 127342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327" h="276046">
                  <a:moveTo>
                    <a:pt x="9834" y="19580"/>
                  </a:moveTo>
                  <a:cubicBezTo>
                    <a:pt x="9834" y="8766"/>
                    <a:pt x="18600" y="0"/>
                    <a:pt x="29414" y="0"/>
                  </a:cubicBezTo>
                  <a:lnTo>
                    <a:pt x="107729" y="0"/>
                  </a:lnTo>
                  <a:cubicBezTo>
                    <a:pt x="118543" y="0"/>
                    <a:pt x="127309" y="8766"/>
                    <a:pt x="127309" y="19580"/>
                  </a:cubicBezTo>
                  <a:cubicBezTo>
                    <a:pt x="127838" y="61148"/>
                    <a:pt x="116727" y="86253"/>
                    <a:pt x="116197" y="139521"/>
                  </a:cubicBezTo>
                  <a:cubicBezTo>
                    <a:pt x="115667" y="192789"/>
                    <a:pt x="127838" y="219072"/>
                    <a:pt x="127309" y="256466"/>
                  </a:cubicBezTo>
                  <a:cubicBezTo>
                    <a:pt x="127309" y="267280"/>
                    <a:pt x="118543" y="276046"/>
                    <a:pt x="107729" y="276046"/>
                  </a:cubicBezTo>
                  <a:lnTo>
                    <a:pt x="29414" y="276046"/>
                  </a:lnTo>
                  <a:cubicBezTo>
                    <a:pt x="18600" y="276046"/>
                    <a:pt x="9834" y="267280"/>
                    <a:pt x="9834" y="256466"/>
                  </a:cubicBezTo>
                  <a:cubicBezTo>
                    <a:pt x="3484" y="218013"/>
                    <a:pt x="-1279" y="170035"/>
                    <a:pt x="308" y="129995"/>
                  </a:cubicBezTo>
                  <a:cubicBezTo>
                    <a:pt x="1895" y="89955"/>
                    <a:pt x="3131" y="40717"/>
                    <a:pt x="9834" y="19580"/>
                  </a:cubicBezTo>
                  <a:close/>
                </a:path>
              </a:pathLst>
            </a:custGeom>
            <a:solidFill>
              <a:srgbClr val="BDC3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6" name="矩形: 圆角 7">
              <a:extLst>
                <a:ext uri="{FF2B5EF4-FFF2-40B4-BE49-F238E27FC236}">
                  <a16:creationId xmlns:a16="http://schemas.microsoft.com/office/drawing/2014/main" id="{6A99E9C1-7B61-4102-BE37-C7C06C5C211C}"/>
                </a:ext>
              </a:extLst>
            </p:cNvPr>
            <p:cNvSpPr/>
            <p:nvPr/>
          </p:nvSpPr>
          <p:spPr>
            <a:xfrm rot="16777128">
              <a:off x="2005902" y="4144999"/>
              <a:ext cx="65708" cy="203022"/>
            </a:xfrm>
            <a:custGeom>
              <a:avLst/>
              <a:gdLst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9580 h 276046"/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26821 h 276046"/>
                <a:gd name="connsiteX9" fmla="*/ 0 w 117475"/>
                <a:gd name="connsiteY9" fmla="*/ 19580 h 276046"/>
                <a:gd name="connsiteX0" fmla="*/ 20638 w 138113"/>
                <a:gd name="connsiteY0" fmla="*/ 19580 h 276046"/>
                <a:gd name="connsiteX1" fmla="*/ 40218 w 138113"/>
                <a:gd name="connsiteY1" fmla="*/ 0 h 276046"/>
                <a:gd name="connsiteX2" fmla="*/ 118533 w 138113"/>
                <a:gd name="connsiteY2" fmla="*/ 0 h 276046"/>
                <a:gd name="connsiteX3" fmla="*/ 138113 w 138113"/>
                <a:gd name="connsiteY3" fmla="*/ 19580 h 276046"/>
                <a:gd name="connsiteX4" fmla="*/ 138113 w 138113"/>
                <a:gd name="connsiteY4" fmla="*/ 256466 h 276046"/>
                <a:gd name="connsiteX5" fmla="*/ 118533 w 138113"/>
                <a:gd name="connsiteY5" fmla="*/ 276046 h 276046"/>
                <a:gd name="connsiteX6" fmla="*/ 40218 w 138113"/>
                <a:gd name="connsiteY6" fmla="*/ 276046 h 276046"/>
                <a:gd name="connsiteX7" fmla="*/ 20638 w 138113"/>
                <a:gd name="connsiteY7" fmla="*/ 256466 h 276046"/>
                <a:gd name="connsiteX8" fmla="*/ 0 w 138113"/>
                <a:gd name="connsiteY8" fmla="*/ 126821 h 276046"/>
                <a:gd name="connsiteX9" fmla="*/ 20638 w 138113"/>
                <a:gd name="connsiteY9" fmla="*/ 19580 h 276046"/>
                <a:gd name="connsiteX0" fmla="*/ 22013 w 139488"/>
                <a:gd name="connsiteY0" fmla="*/ 19580 h 276046"/>
                <a:gd name="connsiteX1" fmla="*/ 41593 w 139488"/>
                <a:gd name="connsiteY1" fmla="*/ 0 h 276046"/>
                <a:gd name="connsiteX2" fmla="*/ 119908 w 139488"/>
                <a:gd name="connsiteY2" fmla="*/ 0 h 276046"/>
                <a:gd name="connsiteX3" fmla="*/ 139488 w 139488"/>
                <a:gd name="connsiteY3" fmla="*/ 19580 h 276046"/>
                <a:gd name="connsiteX4" fmla="*/ 139488 w 139488"/>
                <a:gd name="connsiteY4" fmla="*/ 256466 h 276046"/>
                <a:gd name="connsiteX5" fmla="*/ 119908 w 139488"/>
                <a:gd name="connsiteY5" fmla="*/ 276046 h 276046"/>
                <a:gd name="connsiteX6" fmla="*/ 41593 w 139488"/>
                <a:gd name="connsiteY6" fmla="*/ 276046 h 276046"/>
                <a:gd name="connsiteX7" fmla="*/ 22013 w 139488"/>
                <a:gd name="connsiteY7" fmla="*/ 256466 h 276046"/>
                <a:gd name="connsiteX8" fmla="*/ 1375 w 139488"/>
                <a:gd name="connsiteY8" fmla="*/ 126821 h 276046"/>
                <a:gd name="connsiteX9" fmla="*/ 22013 w 139488"/>
                <a:gd name="connsiteY9" fmla="*/ 19580 h 276046"/>
                <a:gd name="connsiteX0" fmla="*/ 25039 w 142514"/>
                <a:gd name="connsiteY0" fmla="*/ 19580 h 276046"/>
                <a:gd name="connsiteX1" fmla="*/ 44619 w 142514"/>
                <a:gd name="connsiteY1" fmla="*/ 0 h 276046"/>
                <a:gd name="connsiteX2" fmla="*/ 122934 w 142514"/>
                <a:gd name="connsiteY2" fmla="*/ 0 h 276046"/>
                <a:gd name="connsiteX3" fmla="*/ 142514 w 142514"/>
                <a:gd name="connsiteY3" fmla="*/ 19580 h 276046"/>
                <a:gd name="connsiteX4" fmla="*/ 142514 w 142514"/>
                <a:gd name="connsiteY4" fmla="*/ 256466 h 276046"/>
                <a:gd name="connsiteX5" fmla="*/ 122934 w 142514"/>
                <a:gd name="connsiteY5" fmla="*/ 276046 h 276046"/>
                <a:gd name="connsiteX6" fmla="*/ 44619 w 142514"/>
                <a:gd name="connsiteY6" fmla="*/ 276046 h 276046"/>
                <a:gd name="connsiteX7" fmla="*/ 25039 w 142514"/>
                <a:gd name="connsiteY7" fmla="*/ 256466 h 276046"/>
                <a:gd name="connsiteX8" fmla="*/ 1226 w 142514"/>
                <a:gd name="connsiteY8" fmla="*/ 133171 h 276046"/>
                <a:gd name="connsiteX9" fmla="*/ 25039 w 142514"/>
                <a:gd name="connsiteY9" fmla="*/ 19580 h 276046"/>
                <a:gd name="connsiteX0" fmla="*/ 29631 w 147106"/>
                <a:gd name="connsiteY0" fmla="*/ 19580 h 276046"/>
                <a:gd name="connsiteX1" fmla="*/ 49211 w 147106"/>
                <a:gd name="connsiteY1" fmla="*/ 0 h 276046"/>
                <a:gd name="connsiteX2" fmla="*/ 127526 w 147106"/>
                <a:gd name="connsiteY2" fmla="*/ 0 h 276046"/>
                <a:gd name="connsiteX3" fmla="*/ 147106 w 147106"/>
                <a:gd name="connsiteY3" fmla="*/ 19580 h 276046"/>
                <a:gd name="connsiteX4" fmla="*/ 147106 w 147106"/>
                <a:gd name="connsiteY4" fmla="*/ 256466 h 276046"/>
                <a:gd name="connsiteX5" fmla="*/ 127526 w 147106"/>
                <a:gd name="connsiteY5" fmla="*/ 276046 h 276046"/>
                <a:gd name="connsiteX6" fmla="*/ 49211 w 147106"/>
                <a:gd name="connsiteY6" fmla="*/ 276046 h 276046"/>
                <a:gd name="connsiteX7" fmla="*/ 29631 w 147106"/>
                <a:gd name="connsiteY7" fmla="*/ 256466 h 276046"/>
                <a:gd name="connsiteX8" fmla="*/ 1055 w 147106"/>
                <a:gd name="connsiteY8" fmla="*/ 131583 h 276046"/>
                <a:gd name="connsiteX9" fmla="*/ 29631 w 147106"/>
                <a:gd name="connsiteY9" fmla="*/ 19580 h 276046"/>
                <a:gd name="connsiteX0" fmla="*/ 23524 w 140999"/>
                <a:gd name="connsiteY0" fmla="*/ 19580 h 276046"/>
                <a:gd name="connsiteX1" fmla="*/ 43104 w 140999"/>
                <a:gd name="connsiteY1" fmla="*/ 0 h 276046"/>
                <a:gd name="connsiteX2" fmla="*/ 121419 w 140999"/>
                <a:gd name="connsiteY2" fmla="*/ 0 h 276046"/>
                <a:gd name="connsiteX3" fmla="*/ 140999 w 140999"/>
                <a:gd name="connsiteY3" fmla="*/ 19580 h 276046"/>
                <a:gd name="connsiteX4" fmla="*/ 140999 w 140999"/>
                <a:gd name="connsiteY4" fmla="*/ 256466 h 276046"/>
                <a:gd name="connsiteX5" fmla="*/ 121419 w 140999"/>
                <a:gd name="connsiteY5" fmla="*/ 276046 h 276046"/>
                <a:gd name="connsiteX6" fmla="*/ 43104 w 140999"/>
                <a:gd name="connsiteY6" fmla="*/ 276046 h 276046"/>
                <a:gd name="connsiteX7" fmla="*/ 23524 w 140999"/>
                <a:gd name="connsiteY7" fmla="*/ 256466 h 276046"/>
                <a:gd name="connsiteX8" fmla="*/ 1298 w 140999"/>
                <a:gd name="connsiteY8" fmla="*/ 156983 h 276046"/>
                <a:gd name="connsiteX9" fmla="*/ 23524 w 140999"/>
                <a:gd name="connsiteY9" fmla="*/ 19580 h 276046"/>
                <a:gd name="connsiteX0" fmla="*/ 20516 w 137991"/>
                <a:gd name="connsiteY0" fmla="*/ 19580 h 276046"/>
                <a:gd name="connsiteX1" fmla="*/ 40096 w 137991"/>
                <a:gd name="connsiteY1" fmla="*/ 0 h 276046"/>
                <a:gd name="connsiteX2" fmla="*/ 118411 w 137991"/>
                <a:gd name="connsiteY2" fmla="*/ 0 h 276046"/>
                <a:gd name="connsiteX3" fmla="*/ 137991 w 137991"/>
                <a:gd name="connsiteY3" fmla="*/ 19580 h 276046"/>
                <a:gd name="connsiteX4" fmla="*/ 137991 w 137991"/>
                <a:gd name="connsiteY4" fmla="*/ 256466 h 276046"/>
                <a:gd name="connsiteX5" fmla="*/ 118411 w 137991"/>
                <a:gd name="connsiteY5" fmla="*/ 276046 h 276046"/>
                <a:gd name="connsiteX6" fmla="*/ 40096 w 137991"/>
                <a:gd name="connsiteY6" fmla="*/ 276046 h 276046"/>
                <a:gd name="connsiteX7" fmla="*/ 20516 w 137991"/>
                <a:gd name="connsiteY7" fmla="*/ 256466 h 276046"/>
                <a:gd name="connsiteX8" fmla="*/ 1465 w 137991"/>
                <a:gd name="connsiteY8" fmla="*/ 141108 h 276046"/>
                <a:gd name="connsiteX9" fmla="*/ 20516 w 137991"/>
                <a:gd name="connsiteY9" fmla="*/ 19580 h 276046"/>
                <a:gd name="connsiteX0" fmla="*/ 19864 w 137339"/>
                <a:gd name="connsiteY0" fmla="*/ 19580 h 276046"/>
                <a:gd name="connsiteX1" fmla="*/ 39444 w 137339"/>
                <a:gd name="connsiteY1" fmla="*/ 0 h 276046"/>
                <a:gd name="connsiteX2" fmla="*/ 117759 w 137339"/>
                <a:gd name="connsiteY2" fmla="*/ 0 h 276046"/>
                <a:gd name="connsiteX3" fmla="*/ 137339 w 137339"/>
                <a:gd name="connsiteY3" fmla="*/ 19580 h 276046"/>
                <a:gd name="connsiteX4" fmla="*/ 137339 w 137339"/>
                <a:gd name="connsiteY4" fmla="*/ 256466 h 276046"/>
                <a:gd name="connsiteX5" fmla="*/ 117759 w 137339"/>
                <a:gd name="connsiteY5" fmla="*/ 276046 h 276046"/>
                <a:gd name="connsiteX6" fmla="*/ 39444 w 137339"/>
                <a:gd name="connsiteY6" fmla="*/ 276046 h 276046"/>
                <a:gd name="connsiteX7" fmla="*/ 19864 w 137339"/>
                <a:gd name="connsiteY7" fmla="*/ 256466 h 276046"/>
                <a:gd name="connsiteX8" fmla="*/ 813 w 137339"/>
                <a:gd name="connsiteY8" fmla="*/ 141108 h 276046"/>
                <a:gd name="connsiteX9" fmla="*/ 19864 w 13733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8237"/>
                <a:gd name="connsiteY0" fmla="*/ 19580 h 276046"/>
                <a:gd name="connsiteX1" fmla="*/ 38754 w 138237"/>
                <a:gd name="connsiteY1" fmla="*/ 0 h 276046"/>
                <a:gd name="connsiteX2" fmla="*/ 117069 w 138237"/>
                <a:gd name="connsiteY2" fmla="*/ 0 h 276046"/>
                <a:gd name="connsiteX3" fmla="*/ 136649 w 138237"/>
                <a:gd name="connsiteY3" fmla="*/ 19580 h 276046"/>
                <a:gd name="connsiteX4" fmla="*/ 138237 w 138237"/>
                <a:gd name="connsiteY4" fmla="*/ 144284 h 276046"/>
                <a:gd name="connsiteX5" fmla="*/ 136649 w 138237"/>
                <a:gd name="connsiteY5" fmla="*/ 256466 h 276046"/>
                <a:gd name="connsiteX6" fmla="*/ 117069 w 138237"/>
                <a:gd name="connsiteY6" fmla="*/ 276046 h 276046"/>
                <a:gd name="connsiteX7" fmla="*/ 38754 w 138237"/>
                <a:gd name="connsiteY7" fmla="*/ 276046 h 276046"/>
                <a:gd name="connsiteX8" fmla="*/ 19174 w 138237"/>
                <a:gd name="connsiteY8" fmla="*/ 256466 h 276046"/>
                <a:gd name="connsiteX9" fmla="*/ 123 w 138237"/>
                <a:gd name="connsiteY9" fmla="*/ 141108 h 276046"/>
                <a:gd name="connsiteX10" fmla="*/ 19174 w 138237"/>
                <a:gd name="connsiteY10" fmla="*/ 19580 h 276046"/>
                <a:gd name="connsiteX0" fmla="*/ 19174 w 136663"/>
                <a:gd name="connsiteY0" fmla="*/ 19580 h 276046"/>
                <a:gd name="connsiteX1" fmla="*/ 38754 w 136663"/>
                <a:gd name="connsiteY1" fmla="*/ 0 h 276046"/>
                <a:gd name="connsiteX2" fmla="*/ 117069 w 136663"/>
                <a:gd name="connsiteY2" fmla="*/ 0 h 276046"/>
                <a:gd name="connsiteX3" fmla="*/ 136649 w 136663"/>
                <a:gd name="connsiteY3" fmla="*/ 19580 h 276046"/>
                <a:gd name="connsiteX4" fmla="*/ 123950 w 136663"/>
                <a:gd name="connsiteY4" fmla="*/ 139521 h 276046"/>
                <a:gd name="connsiteX5" fmla="*/ 136649 w 136663"/>
                <a:gd name="connsiteY5" fmla="*/ 256466 h 276046"/>
                <a:gd name="connsiteX6" fmla="*/ 117069 w 136663"/>
                <a:gd name="connsiteY6" fmla="*/ 276046 h 276046"/>
                <a:gd name="connsiteX7" fmla="*/ 38754 w 136663"/>
                <a:gd name="connsiteY7" fmla="*/ 276046 h 276046"/>
                <a:gd name="connsiteX8" fmla="*/ 19174 w 136663"/>
                <a:gd name="connsiteY8" fmla="*/ 256466 h 276046"/>
                <a:gd name="connsiteX9" fmla="*/ 123 w 136663"/>
                <a:gd name="connsiteY9" fmla="*/ 141108 h 276046"/>
                <a:gd name="connsiteX10" fmla="*/ 19174 w 136663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42696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5871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7458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4283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7"/>
                <a:gd name="connsiteY0" fmla="*/ 19580 h 276046"/>
                <a:gd name="connsiteX1" fmla="*/ 38754 w 136667"/>
                <a:gd name="connsiteY1" fmla="*/ 0 h 276046"/>
                <a:gd name="connsiteX2" fmla="*/ 117069 w 136667"/>
                <a:gd name="connsiteY2" fmla="*/ 0 h 276046"/>
                <a:gd name="connsiteX3" fmla="*/ 136649 w 136667"/>
                <a:gd name="connsiteY3" fmla="*/ 19580 h 276046"/>
                <a:gd name="connsiteX4" fmla="*/ 125537 w 136667"/>
                <a:gd name="connsiteY4" fmla="*/ 139521 h 276046"/>
                <a:gd name="connsiteX5" fmla="*/ 136649 w 136667"/>
                <a:gd name="connsiteY5" fmla="*/ 256466 h 276046"/>
                <a:gd name="connsiteX6" fmla="*/ 117069 w 136667"/>
                <a:gd name="connsiteY6" fmla="*/ 276046 h 276046"/>
                <a:gd name="connsiteX7" fmla="*/ 38754 w 136667"/>
                <a:gd name="connsiteY7" fmla="*/ 276046 h 276046"/>
                <a:gd name="connsiteX8" fmla="*/ 19174 w 136667"/>
                <a:gd name="connsiteY8" fmla="*/ 256466 h 276046"/>
                <a:gd name="connsiteX9" fmla="*/ 123 w 136667"/>
                <a:gd name="connsiteY9" fmla="*/ 141108 h 276046"/>
                <a:gd name="connsiteX10" fmla="*/ 19174 w 13666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8"/>
                <a:gd name="connsiteY0" fmla="*/ 19580 h 276046"/>
                <a:gd name="connsiteX1" fmla="*/ 29414 w 127328"/>
                <a:gd name="connsiteY1" fmla="*/ 0 h 276046"/>
                <a:gd name="connsiteX2" fmla="*/ 107729 w 127328"/>
                <a:gd name="connsiteY2" fmla="*/ 0 h 276046"/>
                <a:gd name="connsiteX3" fmla="*/ 127309 w 127328"/>
                <a:gd name="connsiteY3" fmla="*/ 19580 h 276046"/>
                <a:gd name="connsiteX4" fmla="*/ 116197 w 127328"/>
                <a:gd name="connsiteY4" fmla="*/ 139521 h 276046"/>
                <a:gd name="connsiteX5" fmla="*/ 127309 w 127328"/>
                <a:gd name="connsiteY5" fmla="*/ 256466 h 276046"/>
                <a:gd name="connsiteX6" fmla="*/ 107729 w 127328"/>
                <a:gd name="connsiteY6" fmla="*/ 276046 h 276046"/>
                <a:gd name="connsiteX7" fmla="*/ 29414 w 127328"/>
                <a:gd name="connsiteY7" fmla="*/ 276046 h 276046"/>
                <a:gd name="connsiteX8" fmla="*/ 9834 w 127328"/>
                <a:gd name="connsiteY8" fmla="*/ 256466 h 276046"/>
                <a:gd name="connsiteX9" fmla="*/ 308 w 127328"/>
                <a:gd name="connsiteY9" fmla="*/ 129995 h 276046"/>
                <a:gd name="connsiteX10" fmla="*/ 9834 w 127328"/>
                <a:gd name="connsiteY10" fmla="*/ 19580 h 276046"/>
                <a:gd name="connsiteX0" fmla="*/ 9834 w 127342"/>
                <a:gd name="connsiteY0" fmla="*/ 19580 h 276046"/>
                <a:gd name="connsiteX1" fmla="*/ 29414 w 127342"/>
                <a:gd name="connsiteY1" fmla="*/ 0 h 276046"/>
                <a:gd name="connsiteX2" fmla="*/ 107729 w 127342"/>
                <a:gd name="connsiteY2" fmla="*/ 0 h 276046"/>
                <a:gd name="connsiteX3" fmla="*/ 127309 w 127342"/>
                <a:gd name="connsiteY3" fmla="*/ 19580 h 276046"/>
                <a:gd name="connsiteX4" fmla="*/ 116197 w 127342"/>
                <a:gd name="connsiteY4" fmla="*/ 139521 h 276046"/>
                <a:gd name="connsiteX5" fmla="*/ 127309 w 127342"/>
                <a:gd name="connsiteY5" fmla="*/ 256466 h 276046"/>
                <a:gd name="connsiteX6" fmla="*/ 107729 w 127342"/>
                <a:gd name="connsiteY6" fmla="*/ 276046 h 276046"/>
                <a:gd name="connsiteX7" fmla="*/ 29414 w 127342"/>
                <a:gd name="connsiteY7" fmla="*/ 276046 h 276046"/>
                <a:gd name="connsiteX8" fmla="*/ 9834 w 127342"/>
                <a:gd name="connsiteY8" fmla="*/ 256466 h 276046"/>
                <a:gd name="connsiteX9" fmla="*/ 308 w 127342"/>
                <a:gd name="connsiteY9" fmla="*/ 129995 h 276046"/>
                <a:gd name="connsiteX10" fmla="*/ 9834 w 127342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327" h="276046">
                  <a:moveTo>
                    <a:pt x="9834" y="19580"/>
                  </a:moveTo>
                  <a:cubicBezTo>
                    <a:pt x="9834" y="8766"/>
                    <a:pt x="18600" y="0"/>
                    <a:pt x="29414" y="0"/>
                  </a:cubicBezTo>
                  <a:lnTo>
                    <a:pt x="107729" y="0"/>
                  </a:lnTo>
                  <a:cubicBezTo>
                    <a:pt x="118543" y="0"/>
                    <a:pt x="127309" y="8766"/>
                    <a:pt x="127309" y="19580"/>
                  </a:cubicBezTo>
                  <a:cubicBezTo>
                    <a:pt x="127838" y="61148"/>
                    <a:pt x="116727" y="86253"/>
                    <a:pt x="116197" y="139521"/>
                  </a:cubicBezTo>
                  <a:cubicBezTo>
                    <a:pt x="115667" y="192789"/>
                    <a:pt x="127838" y="219072"/>
                    <a:pt x="127309" y="256466"/>
                  </a:cubicBezTo>
                  <a:cubicBezTo>
                    <a:pt x="127309" y="267280"/>
                    <a:pt x="118543" y="276046"/>
                    <a:pt x="107729" y="276046"/>
                  </a:cubicBezTo>
                  <a:lnTo>
                    <a:pt x="29414" y="276046"/>
                  </a:lnTo>
                  <a:cubicBezTo>
                    <a:pt x="18600" y="276046"/>
                    <a:pt x="9834" y="267280"/>
                    <a:pt x="9834" y="256466"/>
                  </a:cubicBezTo>
                  <a:cubicBezTo>
                    <a:pt x="3484" y="218013"/>
                    <a:pt x="-1279" y="170035"/>
                    <a:pt x="308" y="129995"/>
                  </a:cubicBezTo>
                  <a:cubicBezTo>
                    <a:pt x="1895" y="89955"/>
                    <a:pt x="3131" y="40717"/>
                    <a:pt x="9834" y="19580"/>
                  </a:cubicBezTo>
                  <a:close/>
                </a:path>
              </a:pathLst>
            </a:custGeom>
            <a:solidFill>
              <a:srgbClr val="BDC3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7" name="矩形 11">
              <a:extLst>
                <a:ext uri="{FF2B5EF4-FFF2-40B4-BE49-F238E27FC236}">
                  <a16:creationId xmlns:a16="http://schemas.microsoft.com/office/drawing/2014/main" id="{5ADC81CC-87B8-4072-8154-094042E6812C}"/>
                </a:ext>
              </a:extLst>
            </p:cNvPr>
            <p:cNvSpPr/>
            <p:nvPr/>
          </p:nvSpPr>
          <p:spPr>
            <a:xfrm rot="21276823">
              <a:off x="1854990" y="3848676"/>
              <a:ext cx="51081" cy="249197"/>
            </a:xfrm>
            <a:custGeom>
              <a:avLst/>
              <a:gdLst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0 h 390566"/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195262 h 390566"/>
                <a:gd name="connsiteX5" fmla="*/ 0 w 66331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0206 w 121894"/>
                <a:gd name="connsiteY2" fmla="*/ 194204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80908 w 121894"/>
                <a:gd name="connsiteY2" fmla="*/ 198437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2169"/>
                <a:gd name="connsiteY0" fmla="*/ 0 h 390566"/>
                <a:gd name="connsiteX1" fmla="*/ 121894 w 122169"/>
                <a:gd name="connsiteY1" fmla="*/ 0 h 390566"/>
                <a:gd name="connsiteX2" fmla="*/ 80908 w 122169"/>
                <a:gd name="connsiteY2" fmla="*/ 198437 h 390566"/>
                <a:gd name="connsiteX3" fmla="*/ 121894 w 122169"/>
                <a:gd name="connsiteY3" fmla="*/ 390566 h 390566"/>
                <a:gd name="connsiteX4" fmla="*/ 55563 w 122169"/>
                <a:gd name="connsiteY4" fmla="*/ 390566 h 390566"/>
                <a:gd name="connsiteX5" fmla="*/ 0 w 122169"/>
                <a:gd name="connsiteY5" fmla="*/ 190500 h 390566"/>
                <a:gd name="connsiteX6" fmla="*/ 55563 w 122169"/>
                <a:gd name="connsiteY6" fmla="*/ 0 h 390566"/>
                <a:gd name="connsiteX0" fmla="*/ 55589 w 122195"/>
                <a:gd name="connsiteY0" fmla="*/ 0 h 412791"/>
                <a:gd name="connsiteX1" fmla="*/ 121920 w 122195"/>
                <a:gd name="connsiteY1" fmla="*/ 0 h 412791"/>
                <a:gd name="connsiteX2" fmla="*/ 80934 w 122195"/>
                <a:gd name="connsiteY2" fmla="*/ 198437 h 412791"/>
                <a:gd name="connsiteX3" fmla="*/ 121920 w 122195"/>
                <a:gd name="connsiteY3" fmla="*/ 390566 h 412791"/>
                <a:gd name="connsiteX4" fmla="*/ 62524 w 122195"/>
                <a:gd name="connsiteY4" fmla="*/ 412791 h 412791"/>
                <a:gd name="connsiteX5" fmla="*/ 26 w 122195"/>
                <a:gd name="connsiteY5" fmla="*/ 190500 h 412791"/>
                <a:gd name="connsiteX6" fmla="*/ 55589 w 122195"/>
                <a:gd name="connsiteY6" fmla="*/ 0 h 412791"/>
                <a:gd name="connsiteX0" fmla="*/ 55781 w 122387"/>
                <a:gd name="connsiteY0" fmla="*/ 0 h 409616"/>
                <a:gd name="connsiteX1" fmla="*/ 122112 w 122387"/>
                <a:gd name="connsiteY1" fmla="*/ 0 h 409616"/>
                <a:gd name="connsiteX2" fmla="*/ 81126 w 122387"/>
                <a:gd name="connsiteY2" fmla="*/ 198437 h 409616"/>
                <a:gd name="connsiteX3" fmla="*/ 122112 w 122387"/>
                <a:gd name="connsiteY3" fmla="*/ 390566 h 409616"/>
                <a:gd name="connsiteX4" fmla="*/ 76586 w 122387"/>
                <a:gd name="connsiteY4" fmla="*/ 409616 h 409616"/>
                <a:gd name="connsiteX5" fmla="*/ 218 w 122387"/>
                <a:gd name="connsiteY5" fmla="*/ 190500 h 409616"/>
                <a:gd name="connsiteX6" fmla="*/ 55781 w 122387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71177 w 127105"/>
                <a:gd name="connsiteY0" fmla="*/ 0 h 438191"/>
                <a:gd name="connsiteX1" fmla="*/ 121905 w 127105"/>
                <a:gd name="connsiteY1" fmla="*/ 28575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9084"/>
                <a:gd name="connsiteY0" fmla="*/ 0 h 438191"/>
                <a:gd name="connsiteX1" fmla="*/ 128840 w 129084"/>
                <a:gd name="connsiteY1" fmla="*/ 19050 h 438191"/>
                <a:gd name="connsiteX2" fmla="*/ 80919 w 129084"/>
                <a:gd name="connsiteY2" fmla="*/ 227012 h 438191"/>
                <a:gd name="connsiteX3" fmla="*/ 127105 w 129084"/>
                <a:gd name="connsiteY3" fmla="*/ 414379 h 438191"/>
                <a:gd name="connsiteX4" fmla="*/ 76379 w 129084"/>
                <a:gd name="connsiteY4" fmla="*/ 438191 h 438191"/>
                <a:gd name="connsiteX5" fmla="*/ 11 w 129084"/>
                <a:gd name="connsiteY5" fmla="*/ 219075 h 438191"/>
                <a:gd name="connsiteX6" fmla="*/ 71177 w 129084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7938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68872 w 127105"/>
                <a:gd name="connsiteY2" fmla="*/ 225436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105" h="438191">
                  <a:moveTo>
                    <a:pt x="71177" y="0"/>
                  </a:moveTo>
                  <a:lnTo>
                    <a:pt x="123640" y="12700"/>
                  </a:lnTo>
                  <a:cubicBezTo>
                    <a:pt x="101859" y="42599"/>
                    <a:pt x="68295" y="158490"/>
                    <a:pt x="68872" y="225436"/>
                  </a:cubicBezTo>
                  <a:cubicBezTo>
                    <a:pt x="69449" y="292382"/>
                    <a:pt x="107471" y="353688"/>
                    <a:pt x="127105" y="414379"/>
                  </a:cubicBezTo>
                  <a:lnTo>
                    <a:pt x="76379" y="438191"/>
                  </a:lnTo>
                  <a:cubicBezTo>
                    <a:pt x="56063" y="404847"/>
                    <a:pt x="878" y="292107"/>
                    <a:pt x="11" y="219075"/>
                  </a:cubicBezTo>
                  <a:cubicBezTo>
                    <a:pt x="-856" y="146043"/>
                    <a:pt x="50861" y="31750"/>
                    <a:pt x="71177" y="0"/>
                  </a:cubicBezTo>
                  <a:close/>
                </a:path>
              </a:pathLst>
            </a:custGeom>
            <a:solidFill>
              <a:srgbClr val="BDC3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8" name="矩形 11">
              <a:extLst>
                <a:ext uri="{FF2B5EF4-FFF2-40B4-BE49-F238E27FC236}">
                  <a16:creationId xmlns:a16="http://schemas.microsoft.com/office/drawing/2014/main" id="{C1E4DE4C-B663-4535-AD86-0F0F5DB91A8C}"/>
                </a:ext>
              </a:extLst>
            </p:cNvPr>
            <p:cNvSpPr/>
            <p:nvPr/>
          </p:nvSpPr>
          <p:spPr>
            <a:xfrm rot="21276823" flipH="1">
              <a:off x="2264390" y="3886423"/>
              <a:ext cx="45719" cy="249197"/>
            </a:xfrm>
            <a:custGeom>
              <a:avLst/>
              <a:gdLst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0 h 390566"/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195262 h 390566"/>
                <a:gd name="connsiteX5" fmla="*/ 0 w 66331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0206 w 121894"/>
                <a:gd name="connsiteY2" fmla="*/ 194204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80908 w 121894"/>
                <a:gd name="connsiteY2" fmla="*/ 198437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2169"/>
                <a:gd name="connsiteY0" fmla="*/ 0 h 390566"/>
                <a:gd name="connsiteX1" fmla="*/ 121894 w 122169"/>
                <a:gd name="connsiteY1" fmla="*/ 0 h 390566"/>
                <a:gd name="connsiteX2" fmla="*/ 80908 w 122169"/>
                <a:gd name="connsiteY2" fmla="*/ 198437 h 390566"/>
                <a:gd name="connsiteX3" fmla="*/ 121894 w 122169"/>
                <a:gd name="connsiteY3" fmla="*/ 390566 h 390566"/>
                <a:gd name="connsiteX4" fmla="*/ 55563 w 122169"/>
                <a:gd name="connsiteY4" fmla="*/ 390566 h 390566"/>
                <a:gd name="connsiteX5" fmla="*/ 0 w 122169"/>
                <a:gd name="connsiteY5" fmla="*/ 190500 h 390566"/>
                <a:gd name="connsiteX6" fmla="*/ 55563 w 122169"/>
                <a:gd name="connsiteY6" fmla="*/ 0 h 390566"/>
                <a:gd name="connsiteX0" fmla="*/ 55589 w 122195"/>
                <a:gd name="connsiteY0" fmla="*/ 0 h 412791"/>
                <a:gd name="connsiteX1" fmla="*/ 121920 w 122195"/>
                <a:gd name="connsiteY1" fmla="*/ 0 h 412791"/>
                <a:gd name="connsiteX2" fmla="*/ 80934 w 122195"/>
                <a:gd name="connsiteY2" fmla="*/ 198437 h 412791"/>
                <a:gd name="connsiteX3" fmla="*/ 121920 w 122195"/>
                <a:gd name="connsiteY3" fmla="*/ 390566 h 412791"/>
                <a:gd name="connsiteX4" fmla="*/ 62524 w 122195"/>
                <a:gd name="connsiteY4" fmla="*/ 412791 h 412791"/>
                <a:gd name="connsiteX5" fmla="*/ 26 w 122195"/>
                <a:gd name="connsiteY5" fmla="*/ 190500 h 412791"/>
                <a:gd name="connsiteX6" fmla="*/ 55589 w 122195"/>
                <a:gd name="connsiteY6" fmla="*/ 0 h 412791"/>
                <a:gd name="connsiteX0" fmla="*/ 55781 w 122387"/>
                <a:gd name="connsiteY0" fmla="*/ 0 h 409616"/>
                <a:gd name="connsiteX1" fmla="*/ 122112 w 122387"/>
                <a:gd name="connsiteY1" fmla="*/ 0 h 409616"/>
                <a:gd name="connsiteX2" fmla="*/ 81126 w 122387"/>
                <a:gd name="connsiteY2" fmla="*/ 198437 h 409616"/>
                <a:gd name="connsiteX3" fmla="*/ 122112 w 122387"/>
                <a:gd name="connsiteY3" fmla="*/ 390566 h 409616"/>
                <a:gd name="connsiteX4" fmla="*/ 76586 w 122387"/>
                <a:gd name="connsiteY4" fmla="*/ 409616 h 409616"/>
                <a:gd name="connsiteX5" fmla="*/ 218 w 122387"/>
                <a:gd name="connsiteY5" fmla="*/ 190500 h 409616"/>
                <a:gd name="connsiteX6" fmla="*/ 55781 w 122387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71177 w 127105"/>
                <a:gd name="connsiteY0" fmla="*/ 0 h 438191"/>
                <a:gd name="connsiteX1" fmla="*/ 121905 w 127105"/>
                <a:gd name="connsiteY1" fmla="*/ 28575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9084"/>
                <a:gd name="connsiteY0" fmla="*/ 0 h 438191"/>
                <a:gd name="connsiteX1" fmla="*/ 128840 w 129084"/>
                <a:gd name="connsiteY1" fmla="*/ 19050 h 438191"/>
                <a:gd name="connsiteX2" fmla="*/ 80919 w 129084"/>
                <a:gd name="connsiteY2" fmla="*/ 227012 h 438191"/>
                <a:gd name="connsiteX3" fmla="*/ 127105 w 129084"/>
                <a:gd name="connsiteY3" fmla="*/ 414379 h 438191"/>
                <a:gd name="connsiteX4" fmla="*/ 76379 w 129084"/>
                <a:gd name="connsiteY4" fmla="*/ 438191 h 438191"/>
                <a:gd name="connsiteX5" fmla="*/ 11 w 129084"/>
                <a:gd name="connsiteY5" fmla="*/ 219075 h 438191"/>
                <a:gd name="connsiteX6" fmla="*/ 71177 w 129084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7938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68872 w 127105"/>
                <a:gd name="connsiteY2" fmla="*/ 225436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105" h="438191">
                  <a:moveTo>
                    <a:pt x="71177" y="0"/>
                  </a:moveTo>
                  <a:lnTo>
                    <a:pt x="123640" y="12700"/>
                  </a:lnTo>
                  <a:cubicBezTo>
                    <a:pt x="101859" y="42599"/>
                    <a:pt x="68295" y="158490"/>
                    <a:pt x="68872" y="225436"/>
                  </a:cubicBezTo>
                  <a:cubicBezTo>
                    <a:pt x="69449" y="292382"/>
                    <a:pt x="107471" y="353688"/>
                    <a:pt x="127105" y="414379"/>
                  </a:cubicBezTo>
                  <a:lnTo>
                    <a:pt x="76379" y="438191"/>
                  </a:lnTo>
                  <a:cubicBezTo>
                    <a:pt x="56063" y="404847"/>
                    <a:pt x="878" y="292107"/>
                    <a:pt x="11" y="219075"/>
                  </a:cubicBezTo>
                  <a:cubicBezTo>
                    <a:pt x="-856" y="146043"/>
                    <a:pt x="50861" y="31750"/>
                    <a:pt x="71177" y="0"/>
                  </a:cubicBezTo>
                  <a:close/>
                </a:path>
              </a:pathLst>
            </a:custGeom>
            <a:solidFill>
              <a:srgbClr val="BDC3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AE94620-5A37-4437-822D-E94B6D979B36}"/>
                </a:ext>
              </a:extLst>
            </p:cNvPr>
            <p:cNvSpPr/>
            <p:nvPr/>
          </p:nvSpPr>
          <p:spPr>
            <a:xfrm>
              <a:off x="1731812" y="3882317"/>
              <a:ext cx="66331" cy="71396"/>
            </a:xfrm>
            <a:prstGeom prst="ellipse">
              <a:avLst/>
            </a:prstGeom>
            <a:solidFill>
              <a:srgbClr val="BDC3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D577BFA-427D-4D4D-9C4F-7DFD5513EC2B}"/>
                </a:ext>
              </a:extLst>
            </p:cNvPr>
            <p:cNvSpPr/>
            <p:nvPr/>
          </p:nvSpPr>
          <p:spPr>
            <a:xfrm>
              <a:off x="1686549" y="3975323"/>
              <a:ext cx="66331" cy="71396"/>
            </a:xfrm>
            <a:prstGeom prst="ellipse">
              <a:avLst/>
            </a:prstGeom>
            <a:solidFill>
              <a:srgbClr val="BDC3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76ECCAF-4962-42D4-8585-940F803C3ECF}"/>
                </a:ext>
              </a:extLst>
            </p:cNvPr>
            <p:cNvSpPr/>
            <p:nvPr/>
          </p:nvSpPr>
          <p:spPr>
            <a:xfrm>
              <a:off x="1765551" y="4027052"/>
              <a:ext cx="66331" cy="71396"/>
            </a:xfrm>
            <a:prstGeom prst="ellipse">
              <a:avLst/>
            </a:prstGeom>
            <a:solidFill>
              <a:srgbClr val="BDC3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41A0F08-C318-4E54-ADD4-1AFAED470269}"/>
              </a:ext>
            </a:extLst>
          </p:cNvPr>
          <p:cNvSpPr txBox="1"/>
          <p:nvPr/>
        </p:nvSpPr>
        <p:spPr>
          <a:xfrm>
            <a:off x="587493" y="3089522"/>
            <a:ext cx="1596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Sample Preparation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315D3CD-E89A-4D87-9496-686DE7C19FAF}"/>
              </a:ext>
            </a:extLst>
          </p:cNvPr>
          <p:cNvGrpSpPr/>
          <p:nvPr/>
        </p:nvGrpSpPr>
        <p:grpSpPr>
          <a:xfrm>
            <a:off x="2143621" y="1527214"/>
            <a:ext cx="1495661" cy="1420977"/>
            <a:chOff x="2683402" y="3144317"/>
            <a:chExt cx="1397146" cy="1327381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1A3DFED8-DAA5-4A17-A0B7-D0D2BD9CB114}"/>
                </a:ext>
              </a:extLst>
            </p:cNvPr>
            <p:cNvGrpSpPr/>
            <p:nvPr/>
          </p:nvGrpSpPr>
          <p:grpSpPr>
            <a:xfrm>
              <a:off x="3410444" y="3854364"/>
              <a:ext cx="523569" cy="481556"/>
              <a:chOff x="4200708" y="4225241"/>
              <a:chExt cx="523569" cy="481556"/>
            </a:xfrm>
          </p:grpSpPr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9D648CAC-617F-4DBF-BFDD-759CEF9530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3500" t="47879"/>
              <a:stretch/>
            </p:blipFill>
            <p:spPr>
              <a:xfrm>
                <a:off x="4200708" y="4226982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</p:spPr>
          </p:pic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4DE048C3-FBBC-4C9F-B826-3E4986F57157}"/>
                  </a:ext>
                </a:extLst>
              </p:cNvPr>
              <p:cNvSpPr/>
              <p:nvPr/>
            </p:nvSpPr>
            <p:spPr>
              <a:xfrm>
                <a:off x="4200708" y="4225241"/>
                <a:ext cx="523569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F95CB3D-F58B-45A0-9F81-641ED5AD433F}"/>
                </a:ext>
              </a:extLst>
            </p:cNvPr>
            <p:cNvGrpSpPr/>
            <p:nvPr/>
          </p:nvGrpSpPr>
          <p:grpSpPr>
            <a:xfrm>
              <a:off x="2683402" y="3717340"/>
              <a:ext cx="529388" cy="479816"/>
              <a:chOff x="2879161" y="3897307"/>
              <a:chExt cx="529388" cy="479816"/>
            </a:xfrm>
          </p:grpSpPr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48892EE8-7E54-4E85-9B5C-D883C1E1F6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7879" r="43500"/>
              <a:stretch/>
            </p:blipFill>
            <p:spPr>
              <a:xfrm>
                <a:off x="2879161" y="3897308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</p:spPr>
          </p:pic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4B97C08-8C1A-4137-A296-553C302BC7C9}"/>
                  </a:ext>
                </a:extLst>
              </p:cNvPr>
              <p:cNvSpPr/>
              <p:nvPr/>
            </p:nvSpPr>
            <p:spPr>
              <a:xfrm>
                <a:off x="2884980" y="3897307"/>
                <a:ext cx="523569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30CD5CC-5A01-4923-8649-131147159331}"/>
                </a:ext>
              </a:extLst>
            </p:cNvPr>
            <p:cNvGrpSpPr/>
            <p:nvPr/>
          </p:nvGrpSpPr>
          <p:grpSpPr>
            <a:xfrm>
              <a:off x="2823416" y="3854364"/>
              <a:ext cx="529388" cy="479816"/>
              <a:chOff x="2879161" y="3897307"/>
              <a:chExt cx="529388" cy="479816"/>
            </a:xfrm>
          </p:grpSpPr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23A9C7CB-D651-4DEE-A8B8-4390C37563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7879" r="43500"/>
              <a:stretch/>
            </p:blipFill>
            <p:spPr>
              <a:xfrm>
                <a:off x="2879161" y="3897308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</p:spPr>
          </p:pic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8CD30C5B-F4C1-49F0-BFD0-76B6C893AD52}"/>
                  </a:ext>
                </a:extLst>
              </p:cNvPr>
              <p:cNvSpPr/>
              <p:nvPr/>
            </p:nvSpPr>
            <p:spPr>
              <a:xfrm>
                <a:off x="2884980" y="3897307"/>
                <a:ext cx="523569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3A3A7F0D-C042-427B-9DA2-8EA4A769B83D}"/>
                </a:ext>
              </a:extLst>
            </p:cNvPr>
            <p:cNvGrpSpPr/>
            <p:nvPr/>
          </p:nvGrpSpPr>
          <p:grpSpPr>
            <a:xfrm>
              <a:off x="2690276" y="3144317"/>
              <a:ext cx="524818" cy="479815"/>
              <a:chOff x="2772081" y="2681853"/>
              <a:chExt cx="524818" cy="479815"/>
            </a:xfrm>
            <a:noFill/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0A81A7C5-BD55-4DD5-A20A-E48664EC96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3500" b="47879"/>
              <a:stretch/>
            </p:blipFill>
            <p:spPr>
              <a:xfrm>
                <a:off x="2773330" y="2681853"/>
                <a:ext cx="523569" cy="479815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88FF901-085A-49A3-9F11-CFD63B58E298}"/>
                  </a:ext>
                </a:extLst>
              </p:cNvPr>
              <p:cNvSpPr/>
              <p:nvPr/>
            </p:nvSpPr>
            <p:spPr>
              <a:xfrm>
                <a:off x="2772081" y="2681853"/>
                <a:ext cx="523569" cy="479815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C22B03D9-4F5A-45C3-818E-5C1D57122664}"/>
                </a:ext>
              </a:extLst>
            </p:cNvPr>
            <p:cNvGrpSpPr/>
            <p:nvPr/>
          </p:nvGrpSpPr>
          <p:grpSpPr>
            <a:xfrm>
              <a:off x="3310968" y="3144317"/>
              <a:ext cx="523570" cy="479816"/>
              <a:chOff x="3568882" y="2949184"/>
              <a:chExt cx="523570" cy="479816"/>
            </a:xfrm>
          </p:grpSpPr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CCAE61E6-28A5-4E94-B69A-CAE8C6AF71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3500" b="47879"/>
              <a:stretch/>
            </p:blipFill>
            <p:spPr>
              <a:xfrm>
                <a:off x="3568883" y="2949185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</p:spPr>
          </p:pic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B55815C-F868-4990-926D-D5C9E697A662}"/>
                  </a:ext>
                </a:extLst>
              </p:cNvPr>
              <p:cNvSpPr/>
              <p:nvPr/>
            </p:nvSpPr>
            <p:spPr>
              <a:xfrm>
                <a:off x="3568882" y="2949184"/>
                <a:ext cx="523569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855F77F-CFDC-4B48-92D0-C2C1CC07CA60}"/>
                </a:ext>
              </a:extLst>
            </p:cNvPr>
            <p:cNvGrpSpPr/>
            <p:nvPr/>
          </p:nvGrpSpPr>
          <p:grpSpPr>
            <a:xfrm>
              <a:off x="2821480" y="3308720"/>
              <a:ext cx="523569" cy="479816"/>
              <a:chOff x="3528980" y="2306766"/>
              <a:chExt cx="523569" cy="479816"/>
            </a:xfrm>
            <a:noFill/>
          </p:grpSpPr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96C02F96-E8C9-44BB-8AB6-5606E7219B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3500" b="47879"/>
              <a:stretch/>
            </p:blipFill>
            <p:spPr>
              <a:xfrm>
                <a:off x="3528980" y="2306767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</p:pic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9F53E46-791D-42A0-B193-07AAB0C23551}"/>
                  </a:ext>
                </a:extLst>
              </p:cNvPr>
              <p:cNvSpPr/>
              <p:nvPr/>
            </p:nvSpPr>
            <p:spPr>
              <a:xfrm>
                <a:off x="3528980" y="2306766"/>
                <a:ext cx="523569" cy="479815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AB5AA054-44E2-4803-9EF8-4624F931B0B4}"/>
                </a:ext>
              </a:extLst>
            </p:cNvPr>
            <p:cNvGrpSpPr/>
            <p:nvPr/>
          </p:nvGrpSpPr>
          <p:grpSpPr>
            <a:xfrm>
              <a:off x="3395965" y="3292492"/>
              <a:ext cx="523570" cy="479816"/>
              <a:chOff x="3568882" y="2949184"/>
              <a:chExt cx="523570" cy="479816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4D08AF1B-5266-44D4-89C8-43800C9209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3500" b="47879"/>
              <a:stretch/>
            </p:blipFill>
            <p:spPr>
              <a:xfrm>
                <a:off x="3568883" y="2949185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</p:spPr>
          </p:pic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88EFDB2-16D5-4EDE-B79B-76655A78B980}"/>
                  </a:ext>
                </a:extLst>
              </p:cNvPr>
              <p:cNvSpPr/>
              <p:nvPr/>
            </p:nvSpPr>
            <p:spPr>
              <a:xfrm>
                <a:off x="3568882" y="2949184"/>
                <a:ext cx="523569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C56FA70-AA2D-45C7-9F5B-81C3A19B6B67}"/>
                </a:ext>
              </a:extLst>
            </p:cNvPr>
            <p:cNvGrpSpPr/>
            <p:nvPr/>
          </p:nvGrpSpPr>
          <p:grpSpPr>
            <a:xfrm>
              <a:off x="2973880" y="3461120"/>
              <a:ext cx="523569" cy="479816"/>
              <a:chOff x="3528980" y="2306766"/>
              <a:chExt cx="523569" cy="479816"/>
            </a:xfrm>
            <a:noFill/>
          </p:grpSpPr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3717BB1B-A750-4221-AF8A-583B7AAD16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3500" b="47879"/>
              <a:stretch/>
            </p:blipFill>
            <p:spPr>
              <a:xfrm>
                <a:off x="3528980" y="2306767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</p:pic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6EE54CF-1D94-4F96-9565-6EBBFFA99836}"/>
                  </a:ext>
                </a:extLst>
              </p:cNvPr>
              <p:cNvSpPr/>
              <p:nvPr/>
            </p:nvSpPr>
            <p:spPr>
              <a:xfrm>
                <a:off x="3528980" y="2306766"/>
                <a:ext cx="523569" cy="479815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9F2AC5B-0A67-4AD2-A21E-E9F4DF952DAC}"/>
                </a:ext>
              </a:extLst>
            </p:cNvPr>
            <p:cNvGrpSpPr/>
            <p:nvPr/>
          </p:nvGrpSpPr>
          <p:grpSpPr>
            <a:xfrm>
              <a:off x="3542254" y="3453357"/>
              <a:ext cx="523570" cy="479816"/>
              <a:chOff x="3568882" y="2949184"/>
              <a:chExt cx="523570" cy="479816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346B2ACB-9B61-4B9C-882A-51B5D0C295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3500" b="47879"/>
              <a:stretch/>
            </p:blipFill>
            <p:spPr>
              <a:xfrm>
                <a:off x="3568883" y="2949185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</p:spPr>
          </p:pic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37E0EC17-E36F-4B71-88FD-1B5D913F01A3}"/>
                  </a:ext>
                </a:extLst>
              </p:cNvPr>
              <p:cNvSpPr/>
              <p:nvPr/>
            </p:nvSpPr>
            <p:spPr>
              <a:xfrm>
                <a:off x="3568882" y="2949184"/>
                <a:ext cx="523569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722E34F9-EAA2-4879-A0DC-49D7A5A025DE}"/>
                </a:ext>
              </a:extLst>
            </p:cNvPr>
            <p:cNvGrpSpPr/>
            <p:nvPr/>
          </p:nvGrpSpPr>
          <p:grpSpPr>
            <a:xfrm>
              <a:off x="2975770" y="3990142"/>
              <a:ext cx="529388" cy="479816"/>
              <a:chOff x="2879161" y="3897307"/>
              <a:chExt cx="529388" cy="479816"/>
            </a:xfrm>
          </p:grpSpPr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80F606DB-0B29-4AB5-BFBF-D2C51B743A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7879" r="43500"/>
              <a:stretch/>
            </p:blipFill>
            <p:spPr>
              <a:xfrm>
                <a:off x="2879161" y="3897308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</p:spPr>
          </p:pic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2FA0894-80D8-4EBD-8178-27DDACEBF8AE}"/>
                  </a:ext>
                </a:extLst>
              </p:cNvPr>
              <p:cNvSpPr/>
              <p:nvPr/>
            </p:nvSpPr>
            <p:spPr>
              <a:xfrm>
                <a:off x="2884980" y="3897307"/>
                <a:ext cx="523569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B69D55A-9DBC-42C7-B222-96790334C1E8}"/>
                </a:ext>
              </a:extLst>
            </p:cNvPr>
            <p:cNvGrpSpPr/>
            <p:nvPr/>
          </p:nvGrpSpPr>
          <p:grpSpPr>
            <a:xfrm>
              <a:off x="3556979" y="3990142"/>
              <a:ext cx="523569" cy="481556"/>
              <a:chOff x="4200708" y="4225241"/>
              <a:chExt cx="523569" cy="481556"/>
            </a:xfrm>
          </p:grpSpPr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D3355630-6342-4361-B070-E323C60B4E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3500" t="47879"/>
              <a:stretch/>
            </p:blipFill>
            <p:spPr>
              <a:xfrm>
                <a:off x="4200708" y="4226982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</p:spPr>
          </p:pic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F0445120-6D3E-4424-9FE9-1FA2C44856B0}"/>
                  </a:ext>
                </a:extLst>
              </p:cNvPr>
              <p:cNvSpPr/>
              <p:nvPr/>
            </p:nvSpPr>
            <p:spPr>
              <a:xfrm>
                <a:off x="4200708" y="4225241"/>
                <a:ext cx="523569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</p:grpSp>
      <p:sp>
        <p:nvSpPr>
          <p:cNvPr id="57" name="箭头: 右 56">
            <a:extLst>
              <a:ext uri="{FF2B5EF4-FFF2-40B4-BE49-F238E27FC236}">
                <a16:creationId xmlns:a16="http://schemas.microsoft.com/office/drawing/2014/main" id="{5B7AB340-99AC-4303-9757-E969E26D3488}"/>
              </a:ext>
            </a:extLst>
          </p:cNvPr>
          <p:cNvSpPr/>
          <p:nvPr/>
        </p:nvSpPr>
        <p:spPr>
          <a:xfrm>
            <a:off x="1873028" y="2229399"/>
            <a:ext cx="233624" cy="185381"/>
          </a:xfrm>
          <a:prstGeom prst="rightArrow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27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6DA702A-535B-45AA-B9BA-4E85D43D1CDA}"/>
              </a:ext>
            </a:extLst>
          </p:cNvPr>
          <p:cNvSpPr txBox="1"/>
          <p:nvPr/>
        </p:nvSpPr>
        <p:spPr>
          <a:xfrm>
            <a:off x="2184393" y="3090046"/>
            <a:ext cx="1847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Serial Section Imaging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1FA3F6E0-8F2D-4A46-8B81-EBAD18623322}"/>
              </a:ext>
            </a:extLst>
          </p:cNvPr>
          <p:cNvSpPr/>
          <p:nvPr/>
        </p:nvSpPr>
        <p:spPr>
          <a:xfrm>
            <a:off x="3671483" y="2223521"/>
            <a:ext cx="233624" cy="185381"/>
          </a:xfrm>
          <a:prstGeom prst="rightArrow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27" dirty="0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C022E6FA-6396-4328-A735-7C60D619EB65}"/>
              </a:ext>
            </a:extLst>
          </p:cNvPr>
          <p:cNvGrpSpPr/>
          <p:nvPr/>
        </p:nvGrpSpPr>
        <p:grpSpPr>
          <a:xfrm>
            <a:off x="3903033" y="1616256"/>
            <a:ext cx="1420783" cy="1423302"/>
            <a:chOff x="4418485" y="3671473"/>
            <a:chExt cx="1327200" cy="1329553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52B8AC3B-4E53-4545-ACC6-F5C9CA0833E5}"/>
                </a:ext>
              </a:extLst>
            </p:cNvPr>
            <p:cNvGrpSpPr/>
            <p:nvPr/>
          </p:nvGrpSpPr>
          <p:grpSpPr>
            <a:xfrm>
              <a:off x="4418485" y="3671473"/>
              <a:ext cx="1022400" cy="1024753"/>
              <a:chOff x="4584513" y="3908046"/>
              <a:chExt cx="1022400" cy="1024753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0B461DCF-4153-4CBB-B671-CA2ECEE709A3}"/>
                  </a:ext>
                </a:extLst>
              </p:cNvPr>
              <p:cNvGrpSpPr/>
              <p:nvPr/>
            </p:nvGrpSpPr>
            <p:grpSpPr>
              <a:xfrm>
                <a:off x="4640200" y="3951620"/>
                <a:ext cx="917851" cy="917851"/>
                <a:chOff x="1567132" y="3583029"/>
                <a:chExt cx="917851" cy="917851"/>
              </a:xfrm>
            </p:grpSpPr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CFFED69C-73D3-40F9-BDCE-F2F6D773EB83}"/>
                    </a:ext>
                  </a:extLst>
                </p:cNvPr>
                <p:cNvSpPr/>
                <p:nvPr/>
              </p:nvSpPr>
              <p:spPr>
                <a:xfrm>
                  <a:off x="1567132" y="3583029"/>
                  <a:ext cx="917851" cy="917851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100" name="椭圆 3">
                  <a:extLst>
                    <a:ext uri="{FF2B5EF4-FFF2-40B4-BE49-F238E27FC236}">
                      <a16:creationId xmlns:a16="http://schemas.microsoft.com/office/drawing/2014/main" id="{F6F0028E-965D-4B47-B5ED-80073031AC8E}"/>
                    </a:ext>
                  </a:extLst>
                </p:cNvPr>
                <p:cNvSpPr/>
                <p:nvPr/>
              </p:nvSpPr>
              <p:spPr>
                <a:xfrm rot="2904175">
                  <a:off x="1626805" y="3738465"/>
                  <a:ext cx="823904" cy="606978"/>
                </a:xfrm>
                <a:custGeom>
                  <a:avLst/>
                  <a:gdLst>
                    <a:gd name="connsiteX0" fmla="*/ 0 w 874623"/>
                    <a:gd name="connsiteY0" fmla="*/ 289657 h 579313"/>
                    <a:gd name="connsiteX1" fmla="*/ 437312 w 874623"/>
                    <a:gd name="connsiteY1" fmla="*/ 0 h 579313"/>
                    <a:gd name="connsiteX2" fmla="*/ 874624 w 874623"/>
                    <a:gd name="connsiteY2" fmla="*/ 289657 h 579313"/>
                    <a:gd name="connsiteX3" fmla="*/ 437312 w 874623"/>
                    <a:gd name="connsiteY3" fmla="*/ 579314 h 579313"/>
                    <a:gd name="connsiteX4" fmla="*/ 0 w 874623"/>
                    <a:gd name="connsiteY4" fmla="*/ 289657 h 579313"/>
                    <a:gd name="connsiteX0" fmla="*/ 0 w 838427"/>
                    <a:gd name="connsiteY0" fmla="*/ 408426 h 586134"/>
                    <a:gd name="connsiteX1" fmla="*/ 401115 w 838427"/>
                    <a:gd name="connsiteY1" fmla="*/ 1723 h 586134"/>
                    <a:gd name="connsiteX2" fmla="*/ 838427 w 838427"/>
                    <a:gd name="connsiteY2" fmla="*/ 291380 h 586134"/>
                    <a:gd name="connsiteX3" fmla="*/ 401115 w 838427"/>
                    <a:gd name="connsiteY3" fmla="*/ 581037 h 586134"/>
                    <a:gd name="connsiteX4" fmla="*/ 0 w 838427"/>
                    <a:gd name="connsiteY4" fmla="*/ 408426 h 586134"/>
                    <a:gd name="connsiteX0" fmla="*/ 0 w 838428"/>
                    <a:gd name="connsiteY0" fmla="*/ 408426 h 586134"/>
                    <a:gd name="connsiteX1" fmla="*/ 401116 w 838428"/>
                    <a:gd name="connsiteY1" fmla="*/ 1723 h 586134"/>
                    <a:gd name="connsiteX2" fmla="*/ 838428 w 838428"/>
                    <a:gd name="connsiteY2" fmla="*/ 291380 h 586134"/>
                    <a:gd name="connsiteX3" fmla="*/ 401116 w 838428"/>
                    <a:gd name="connsiteY3" fmla="*/ 581037 h 586134"/>
                    <a:gd name="connsiteX4" fmla="*/ 0 w 838428"/>
                    <a:gd name="connsiteY4" fmla="*/ 408426 h 586134"/>
                    <a:gd name="connsiteX0" fmla="*/ 21004 w 859432"/>
                    <a:gd name="connsiteY0" fmla="*/ 407013 h 584721"/>
                    <a:gd name="connsiteX1" fmla="*/ 94731 w 859432"/>
                    <a:gd name="connsiteY1" fmla="*/ 237626 h 584721"/>
                    <a:gd name="connsiteX2" fmla="*/ 422120 w 859432"/>
                    <a:gd name="connsiteY2" fmla="*/ 310 h 584721"/>
                    <a:gd name="connsiteX3" fmla="*/ 859432 w 859432"/>
                    <a:gd name="connsiteY3" fmla="*/ 289967 h 584721"/>
                    <a:gd name="connsiteX4" fmla="*/ 422120 w 859432"/>
                    <a:gd name="connsiteY4" fmla="*/ 579624 h 584721"/>
                    <a:gd name="connsiteX5" fmla="*/ 21004 w 859432"/>
                    <a:gd name="connsiteY5" fmla="*/ 407013 h 584721"/>
                    <a:gd name="connsiteX0" fmla="*/ 18243 w 856671"/>
                    <a:gd name="connsiteY0" fmla="*/ 411259 h 586019"/>
                    <a:gd name="connsiteX1" fmla="*/ 103768 w 856671"/>
                    <a:gd name="connsiteY1" fmla="*/ 137715 h 586019"/>
                    <a:gd name="connsiteX2" fmla="*/ 419359 w 856671"/>
                    <a:gd name="connsiteY2" fmla="*/ 4556 h 586019"/>
                    <a:gd name="connsiteX3" fmla="*/ 856671 w 856671"/>
                    <a:gd name="connsiteY3" fmla="*/ 294213 h 586019"/>
                    <a:gd name="connsiteX4" fmla="*/ 419359 w 856671"/>
                    <a:gd name="connsiteY4" fmla="*/ 583870 h 586019"/>
                    <a:gd name="connsiteX5" fmla="*/ 18243 w 856671"/>
                    <a:gd name="connsiteY5" fmla="*/ 411259 h 586019"/>
                    <a:gd name="connsiteX0" fmla="*/ 34940 w 873368"/>
                    <a:gd name="connsiteY0" fmla="*/ 410586 h 585346"/>
                    <a:gd name="connsiteX1" fmla="*/ 30387 w 873368"/>
                    <a:gd name="connsiteY1" fmla="*/ 286337 h 585346"/>
                    <a:gd name="connsiteX2" fmla="*/ 120465 w 873368"/>
                    <a:gd name="connsiteY2" fmla="*/ 137042 h 585346"/>
                    <a:gd name="connsiteX3" fmla="*/ 436056 w 873368"/>
                    <a:gd name="connsiteY3" fmla="*/ 3883 h 585346"/>
                    <a:gd name="connsiteX4" fmla="*/ 873368 w 873368"/>
                    <a:gd name="connsiteY4" fmla="*/ 293540 h 585346"/>
                    <a:gd name="connsiteX5" fmla="*/ 436056 w 873368"/>
                    <a:gd name="connsiteY5" fmla="*/ 583197 h 585346"/>
                    <a:gd name="connsiteX6" fmla="*/ 34940 w 873368"/>
                    <a:gd name="connsiteY6" fmla="*/ 410586 h 585346"/>
                    <a:gd name="connsiteX0" fmla="*/ 10710 w 849138"/>
                    <a:gd name="connsiteY0" fmla="*/ 410586 h 584959"/>
                    <a:gd name="connsiteX1" fmla="*/ 113756 w 849138"/>
                    <a:gd name="connsiteY1" fmla="*/ 318173 h 584959"/>
                    <a:gd name="connsiteX2" fmla="*/ 96235 w 849138"/>
                    <a:gd name="connsiteY2" fmla="*/ 137042 h 584959"/>
                    <a:gd name="connsiteX3" fmla="*/ 411826 w 849138"/>
                    <a:gd name="connsiteY3" fmla="*/ 3883 h 584959"/>
                    <a:gd name="connsiteX4" fmla="*/ 849138 w 849138"/>
                    <a:gd name="connsiteY4" fmla="*/ 293540 h 584959"/>
                    <a:gd name="connsiteX5" fmla="*/ 411826 w 849138"/>
                    <a:gd name="connsiteY5" fmla="*/ 583197 h 584959"/>
                    <a:gd name="connsiteX6" fmla="*/ 10710 w 849138"/>
                    <a:gd name="connsiteY6" fmla="*/ 410586 h 584959"/>
                    <a:gd name="connsiteX0" fmla="*/ 10710 w 849138"/>
                    <a:gd name="connsiteY0" fmla="*/ 411473 h 585846"/>
                    <a:gd name="connsiteX1" fmla="*/ 113756 w 849138"/>
                    <a:gd name="connsiteY1" fmla="*/ 319060 h 585846"/>
                    <a:gd name="connsiteX2" fmla="*/ 64060 w 849138"/>
                    <a:gd name="connsiteY2" fmla="*/ 126348 h 585846"/>
                    <a:gd name="connsiteX3" fmla="*/ 411826 w 849138"/>
                    <a:gd name="connsiteY3" fmla="*/ 4770 h 585846"/>
                    <a:gd name="connsiteX4" fmla="*/ 849138 w 849138"/>
                    <a:gd name="connsiteY4" fmla="*/ 294427 h 585846"/>
                    <a:gd name="connsiteX5" fmla="*/ 411826 w 849138"/>
                    <a:gd name="connsiteY5" fmla="*/ 584084 h 585846"/>
                    <a:gd name="connsiteX6" fmla="*/ 10710 w 849138"/>
                    <a:gd name="connsiteY6" fmla="*/ 411473 h 585846"/>
                    <a:gd name="connsiteX0" fmla="*/ 12871 w 821983"/>
                    <a:gd name="connsiteY0" fmla="*/ 488445 h 591329"/>
                    <a:gd name="connsiteX1" fmla="*/ 86601 w 821983"/>
                    <a:gd name="connsiteY1" fmla="*/ 319060 h 591329"/>
                    <a:gd name="connsiteX2" fmla="*/ 36905 w 821983"/>
                    <a:gd name="connsiteY2" fmla="*/ 126348 h 591329"/>
                    <a:gd name="connsiteX3" fmla="*/ 384671 w 821983"/>
                    <a:gd name="connsiteY3" fmla="*/ 4770 h 591329"/>
                    <a:gd name="connsiteX4" fmla="*/ 821983 w 821983"/>
                    <a:gd name="connsiteY4" fmla="*/ 294427 h 591329"/>
                    <a:gd name="connsiteX5" fmla="*/ 384671 w 821983"/>
                    <a:gd name="connsiteY5" fmla="*/ 584084 h 591329"/>
                    <a:gd name="connsiteX6" fmla="*/ 12871 w 821983"/>
                    <a:gd name="connsiteY6" fmla="*/ 488445 h 591329"/>
                    <a:gd name="connsiteX0" fmla="*/ 3749 w 812861"/>
                    <a:gd name="connsiteY0" fmla="*/ 488445 h 593330"/>
                    <a:gd name="connsiteX1" fmla="*/ 77479 w 812861"/>
                    <a:gd name="connsiteY1" fmla="*/ 319060 h 593330"/>
                    <a:gd name="connsiteX2" fmla="*/ 27783 w 812861"/>
                    <a:gd name="connsiteY2" fmla="*/ 126348 h 593330"/>
                    <a:gd name="connsiteX3" fmla="*/ 375549 w 812861"/>
                    <a:gd name="connsiteY3" fmla="*/ 4770 h 593330"/>
                    <a:gd name="connsiteX4" fmla="*/ 812861 w 812861"/>
                    <a:gd name="connsiteY4" fmla="*/ 294427 h 593330"/>
                    <a:gd name="connsiteX5" fmla="*/ 375549 w 812861"/>
                    <a:gd name="connsiteY5" fmla="*/ 584084 h 593330"/>
                    <a:gd name="connsiteX6" fmla="*/ 3749 w 812861"/>
                    <a:gd name="connsiteY6" fmla="*/ 488445 h 593330"/>
                    <a:gd name="connsiteX0" fmla="*/ 6417 w 815529"/>
                    <a:gd name="connsiteY0" fmla="*/ 488445 h 593280"/>
                    <a:gd name="connsiteX1" fmla="*/ 80147 w 815529"/>
                    <a:gd name="connsiteY1" fmla="*/ 319060 h 593280"/>
                    <a:gd name="connsiteX2" fmla="*/ 30451 w 815529"/>
                    <a:gd name="connsiteY2" fmla="*/ 126348 h 593280"/>
                    <a:gd name="connsiteX3" fmla="*/ 378217 w 815529"/>
                    <a:gd name="connsiteY3" fmla="*/ 4770 h 593280"/>
                    <a:gd name="connsiteX4" fmla="*/ 815529 w 815529"/>
                    <a:gd name="connsiteY4" fmla="*/ 294427 h 593280"/>
                    <a:gd name="connsiteX5" fmla="*/ 378217 w 815529"/>
                    <a:gd name="connsiteY5" fmla="*/ 584084 h 593280"/>
                    <a:gd name="connsiteX6" fmla="*/ 6417 w 815529"/>
                    <a:gd name="connsiteY6" fmla="*/ 488445 h 593280"/>
                    <a:gd name="connsiteX0" fmla="*/ 6417 w 815529"/>
                    <a:gd name="connsiteY0" fmla="*/ 444293 h 549128"/>
                    <a:gd name="connsiteX1" fmla="*/ 80147 w 815529"/>
                    <a:gd name="connsiteY1" fmla="*/ 274908 h 549128"/>
                    <a:gd name="connsiteX2" fmla="*/ 30451 w 815529"/>
                    <a:gd name="connsiteY2" fmla="*/ 82196 h 549128"/>
                    <a:gd name="connsiteX3" fmla="*/ 383256 w 815529"/>
                    <a:gd name="connsiteY3" fmla="*/ 7548 h 549128"/>
                    <a:gd name="connsiteX4" fmla="*/ 815529 w 815529"/>
                    <a:gd name="connsiteY4" fmla="*/ 250275 h 549128"/>
                    <a:gd name="connsiteX5" fmla="*/ 378217 w 815529"/>
                    <a:gd name="connsiteY5" fmla="*/ 539932 h 549128"/>
                    <a:gd name="connsiteX6" fmla="*/ 6417 w 815529"/>
                    <a:gd name="connsiteY6" fmla="*/ 444293 h 549128"/>
                    <a:gd name="connsiteX0" fmla="*/ 6417 w 825736"/>
                    <a:gd name="connsiteY0" fmla="*/ 436755 h 541590"/>
                    <a:gd name="connsiteX1" fmla="*/ 80147 w 825736"/>
                    <a:gd name="connsiteY1" fmla="*/ 267370 h 541590"/>
                    <a:gd name="connsiteX2" fmla="*/ 30451 w 825736"/>
                    <a:gd name="connsiteY2" fmla="*/ 74658 h 541590"/>
                    <a:gd name="connsiteX3" fmla="*/ 383256 w 825736"/>
                    <a:gd name="connsiteY3" fmla="*/ 10 h 541590"/>
                    <a:gd name="connsiteX4" fmla="*/ 662201 w 825736"/>
                    <a:gd name="connsiteY4" fmla="*/ 70829 h 541590"/>
                    <a:gd name="connsiteX5" fmla="*/ 815529 w 825736"/>
                    <a:gd name="connsiteY5" fmla="*/ 242737 h 541590"/>
                    <a:gd name="connsiteX6" fmla="*/ 378217 w 825736"/>
                    <a:gd name="connsiteY6" fmla="*/ 532394 h 541590"/>
                    <a:gd name="connsiteX7" fmla="*/ 6417 w 825736"/>
                    <a:gd name="connsiteY7" fmla="*/ 436755 h 541590"/>
                    <a:gd name="connsiteX0" fmla="*/ 6417 w 825733"/>
                    <a:gd name="connsiteY0" fmla="*/ 461948 h 566783"/>
                    <a:gd name="connsiteX1" fmla="*/ 80147 w 825733"/>
                    <a:gd name="connsiteY1" fmla="*/ 292563 h 566783"/>
                    <a:gd name="connsiteX2" fmla="*/ 30451 w 825733"/>
                    <a:gd name="connsiteY2" fmla="*/ 99851 h 566783"/>
                    <a:gd name="connsiteX3" fmla="*/ 383256 w 825733"/>
                    <a:gd name="connsiteY3" fmla="*/ 25203 h 566783"/>
                    <a:gd name="connsiteX4" fmla="*/ 662152 w 825733"/>
                    <a:gd name="connsiteY4" fmla="*/ 19558 h 566783"/>
                    <a:gd name="connsiteX5" fmla="*/ 815529 w 825733"/>
                    <a:gd name="connsiteY5" fmla="*/ 267930 h 566783"/>
                    <a:gd name="connsiteX6" fmla="*/ 378217 w 825733"/>
                    <a:gd name="connsiteY6" fmla="*/ 557587 h 566783"/>
                    <a:gd name="connsiteX7" fmla="*/ 6417 w 825733"/>
                    <a:gd name="connsiteY7" fmla="*/ 461948 h 566783"/>
                    <a:gd name="connsiteX0" fmla="*/ 6417 w 799105"/>
                    <a:gd name="connsiteY0" fmla="*/ 461948 h 561708"/>
                    <a:gd name="connsiteX1" fmla="*/ 80147 w 799105"/>
                    <a:gd name="connsiteY1" fmla="*/ 292563 h 561708"/>
                    <a:gd name="connsiteX2" fmla="*/ 30451 w 799105"/>
                    <a:gd name="connsiteY2" fmla="*/ 99851 h 561708"/>
                    <a:gd name="connsiteX3" fmla="*/ 383256 w 799105"/>
                    <a:gd name="connsiteY3" fmla="*/ 25203 h 561708"/>
                    <a:gd name="connsiteX4" fmla="*/ 662152 w 799105"/>
                    <a:gd name="connsiteY4" fmla="*/ 19558 h 561708"/>
                    <a:gd name="connsiteX5" fmla="*/ 786843 w 799105"/>
                    <a:gd name="connsiteY5" fmla="*/ 352850 h 561708"/>
                    <a:gd name="connsiteX6" fmla="*/ 378217 w 799105"/>
                    <a:gd name="connsiteY6" fmla="*/ 557587 h 561708"/>
                    <a:gd name="connsiteX7" fmla="*/ 6417 w 799105"/>
                    <a:gd name="connsiteY7" fmla="*/ 461948 h 561708"/>
                    <a:gd name="connsiteX0" fmla="*/ 6417 w 814143"/>
                    <a:gd name="connsiteY0" fmla="*/ 452504 h 552264"/>
                    <a:gd name="connsiteX1" fmla="*/ 80147 w 814143"/>
                    <a:gd name="connsiteY1" fmla="*/ 283119 h 552264"/>
                    <a:gd name="connsiteX2" fmla="*/ 30451 w 814143"/>
                    <a:gd name="connsiteY2" fmla="*/ 90407 h 552264"/>
                    <a:gd name="connsiteX3" fmla="*/ 383256 w 814143"/>
                    <a:gd name="connsiteY3" fmla="*/ 15759 h 552264"/>
                    <a:gd name="connsiteX4" fmla="*/ 662152 w 814143"/>
                    <a:gd name="connsiteY4" fmla="*/ 10114 h 552264"/>
                    <a:gd name="connsiteX5" fmla="*/ 763741 w 814143"/>
                    <a:gd name="connsiteY5" fmla="*/ 130019 h 552264"/>
                    <a:gd name="connsiteX6" fmla="*/ 786843 w 814143"/>
                    <a:gd name="connsiteY6" fmla="*/ 343406 h 552264"/>
                    <a:gd name="connsiteX7" fmla="*/ 378217 w 814143"/>
                    <a:gd name="connsiteY7" fmla="*/ 548143 h 552264"/>
                    <a:gd name="connsiteX8" fmla="*/ 6417 w 814143"/>
                    <a:gd name="connsiteY8" fmla="*/ 452504 h 552264"/>
                    <a:gd name="connsiteX0" fmla="*/ 6417 w 798468"/>
                    <a:gd name="connsiteY0" fmla="*/ 452504 h 552264"/>
                    <a:gd name="connsiteX1" fmla="*/ 80147 w 798468"/>
                    <a:gd name="connsiteY1" fmla="*/ 283119 h 552264"/>
                    <a:gd name="connsiteX2" fmla="*/ 30451 w 798468"/>
                    <a:gd name="connsiteY2" fmla="*/ 90407 h 552264"/>
                    <a:gd name="connsiteX3" fmla="*/ 383256 w 798468"/>
                    <a:gd name="connsiteY3" fmla="*/ 15759 h 552264"/>
                    <a:gd name="connsiteX4" fmla="*/ 662152 w 798468"/>
                    <a:gd name="connsiteY4" fmla="*/ 10114 h 552264"/>
                    <a:gd name="connsiteX5" fmla="*/ 608221 w 798468"/>
                    <a:gd name="connsiteY5" fmla="*/ 199990 h 552264"/>
                    <a:gd name="connsiteX6" fmla="*/ 786843 w 798468"/>
                    <a:gd name="connsiteY6" fmla="*/ 343406 h 552264"/>
                    <a:gd name="connsiteX7" fmla="*/ 378217 w 798468"/>
                    <a:gd name="connsiteY7" fmla="*/ 548143 h 552264"/>
                    <a:gd name="connsiteX8" fmla="*/ 6417 w 798468"/>
                    <a:gd name="connsiteY8" fmla="*/ 452504 h 552264"/>
                    <a:gd name="connsiteX0" fmla="*/ 6417 w 798468"/>
                    <a:gd name="connsiteY0" fmla="*/ 504829 h 604589"/>
                    <a:gd name="connsiteX1" fmla="*/ 80147 w 798468"/>
                    <a:gd name="connsiteY1" fmla="*/ 335444 h 604589"/>
                    <a:gd name="connsiteX2" fmla="*/ 30451 w 798468"/>
                    <a:gd name="connsiteY2" fmla="*/ 142732 h 604589"/>
                    <a:gd name="connsiteX3" fmla="*/ 383256 w 798468"/>
                    <a:gd name="connsiteY3" fmla="*/ 68084 h 604589"/>
                    <a:gd name="connsiteX4" fmla="*/ 629420 w 798468"/>
                    <a:gd name="connsiteY4" fmla="*/ 3662 h 604589"/>
                    <a:gd name="connsiteX5" fmla="*/ 608221 w 798468"/>
                    <a:gd name="connsiteY5" fmla="*/ 252315 h 604589"/>
                    <a:gd name="connsiteX6" fmla="*/ 786843 w 798468"/>
                    <a:gd name="connsiteY6" fmla="*/ 395731 h 604589"/>
                    <a:gd name="connsiteX7" fmla="*/ 378217 w 798468"/>
                    <a:gd name="connsiteY7" fmla="*/ 600468 h 604589"/>
                    <a:gd name="connsiteX8" fmla="*/ 6417 w 798468"/>
                    <a:gd name="connsiteY8" fmla="*/ 504829 h 604589"/>
                    <a:gd name="connsiteX0" fmla="*/ 6417 w 798468"/>
                    <a:gd name="connsiteY0" fmla="*/ 504829 h 604589"/>
                    <a:gd name="connsiteX1" fmla="*/ 80147 w 798468"/>
                    <a:gd name="connsiteY1" fmla="*/ 335444 h 604589"/>
                    <a:gd name="connsiteX2" fmla="*/ 30451 w 798468"/>
                    <a:gd name="connsiteY2" fmla="*/ 142732 h 604589"/>
                    <a:gd name="connsiteX3" fmla="*/ 383256 w 798468"/>
                    <a:gd name="connsiteY3" fmla="*/ 68084 h 604589"/>
                    <a:gd name="connsiteX4" fmla="*/ 629420 w 798468"/>
                    <a:gd name="connsiteY4" fmla="*/ 3662 h 604589"/>
                    <a:gd name="connsiteX5" fmla="*/ 608221 w 798468"/>
                    <a:gd name="connsiteY5" fmla="*/ 252315 h 604589"/>
                    <a:gd name="connsiteX6" fmla="*/ 786843 w 798468"/>
                    <a:gd name="connsiteY6" fmla="*/ 395731 h 604589"/>
                    <a:gd name="connsiteX7" fmla="*/ 378217 w 798468"/>
                    <a:gd name="connsiteY7" fmla="*/ 600468 h 604589"/>
                    <a:gd name="connsiteX8" fmla="*/ 6417 w 798468"/>
                    <a:gd name="connsiteY8" fmla="*/ 504829 h 604589"/>
                    <a:gd name="connsiteX0" fmla="*/ 6417 w 798468"/>
                    <a:gd name="connsiteY0" fmla="*/ 504829 h 604589"/>
                    <a:gd name="connsiteX1" fmla="*/ 80147 w 798468"/>
                    <a:gd name="connsiteY1" fmla="*/ 335444 h 604589"/>
                    <a:gd name="connsiteX2" fmla="*/ 30451 w 798468"/>
                    <a:gd name="connsiteY2" fmla="*/ 142732 h 604589"/>
                    <a:gd name="connsiteX3" fmla="*/ 383256 w 798468"/>
                    <a:gd name="connsiteY3" fmla="*/ 68084 h 604589"/>
                    <a:gd name="connsiteX4" fmla="*/ 629420 w 798468"/>
                    <a:gd name="connsiteY4" fmla="*/ 3662 h 604589"/>
                    <a:gd name="connsiteX5" fmla="*/ 608221 w 798468"/>
                    <a:gd name="connsiteY5" fmla="*/ 252315 h 604589"/>
                    <a:gd name="connsiteX6" fmla="*/ 786843 w 798468"/>
                    <a:gd name="connsiteY6" fmla="*/ 395731 h 604589"/>
                    <a:gd name="connsiteX7" fmla="*/ 378217 w 798468"/>
                    <a:gd name="connsiteY7" fmla="*/ 600468 h 604589"/>
                    <a:gd name="connsiteX8" fmla="*/ 6417 w 798468"/>
                    <a:gd name="connsiteY8" fmla="*/ 504829 h 604589"/>
                    <a:gd name="connsiteX0" fmla="*/ 6417 w 786843"/>
                    <a:gd name="connsiteY0" fmla="*/ 504829 h 604589"/>
                    <a:gd name="connsiteX1" fmla="*/ 80147 w 786843"/>
                    <a:gd name="connsiteY1" fmla="*/ 335444 h 604589"/>
                    <a:gd name="connsiteX2" fmla="*/ 30451 w 786843"/>
                    <a:gd name="connsiteY2" fmla="*/ 142732 h 604589"/>
                    <a:gd name="connsiteX3" fmla="*/ 383256 w 786843"/>
                    <a:gd name="connsiteY3" fmla="*/ 68084 h 604589"/>
                    <a:gd name="connsiteX4" fmla="*/ 629420 w 786843"/>
                    <a:gd name="connsiteY4" fmla="*/ 3662 h 604589"/>
                    <a:gd name="connsiteX5" fmla="*/ 608221 w 786843"/>
                    <a:gd name="connsiteY5" fmla="*/ 252315 h 604589"/>
                    <a:gd name="connsiteX6" fmla="*/ 786843 w 786843"/>
                    <a:gd name="connsiteY6" fmla="*/ 395731 h 604589"/>
                    <a:gd name="connsiteX7" fmla="*/ 378217 w 786843"/>
                    <a:gd name="connsiteY7" fmla="*/ 600468 h 604589"/>
                    <a:gd name="connsiteX8" fmla="*/ 6417 w 786843"/>
                    <a:gd name="connsiteY8" fmla="*/ 504829 h 604589"/>
                    <a:gd name="connsiteX0" fmla="*/ 6417 w 786843"/>
                    <a:gd name="connsiteY0" fmla="*/ 504829 h 604589"/>
                    <a:gd name="connsiteX1" fmla="*/ 80147 w 786843"/>
                    <a:gd name="connsiteY1" fmla="*/ 335444 h 604589"/>
                    <a:gd name="connsiteX2" fmla="*/ 30451 w 786843"/>
                    <a:gd name="connsiteY2" fmla="*/ 142732 h 604589"/>
                    <a:gd name="connsiteX3" fmla="*/ 383256 w 786843"/>
                    <a:gd name="connsiteY3" fmla="*/ 68084 h 604589"/>
                    <a:gd name="connsiteX4" fmla="*/ 629420 w 786843"/>
                    <a:gd name="connsiteY4" fmla="*/ 3662 h 604589"/>
                    <a:gd name="connsiteX5" fmla="*/ 608221 w 786843"/>
                    <a:gd name="connsiteY5" fmla="*/ 252315 h 604589"/>
                    <a:gd name="connsiteX6" fmla="*/ 786843 w 786843"/>
                    <a:gd name="connsiteY6" fmla="*/ 395731 h 604589"/>
                    <a:gd name="connsiteX7" fmla="*/ 378217 w 786843"/>
                    <a:gd name="connsiteY7" fmla="*/ 600468 h 604589"/>
                    <a:gd name="connsiteX8" fmla="*/ 6417 w 786843"/>
                    <a:gd name="connsiteY8" fmla="*/ 504829 h 604589"/>
                    <a:gd name="connsiteX0" fmla="*/ 6417 w 786843"/>
                    <a:gd name="connsiteY0" fmla="*/ 514747 h 614507"/>
                    <a:gd name="connsiteX1" fmla="*/ 80147 w 786843"/>
                    <a:gd name="connsiteY1" fmla="*/ 345362 h 614507"/>
                    <a:gd name="connsiteX2" fmla="*/ 30451 w 786843"/>
                    <a:gd name="connsiteY2" fmla="*/ 152650 h 614507"/>
                    <a:gd name="connsiteX3" fmla="*/ 383256 w 786843"/>
                    <a:gd name="connsiteY3" fmla="*/ 78002 h 614507"/>
                    <a:gd name="connsiteX4" fmla="*/ 629420 w 786843"/>
                    <a:gd name="connsiteY4" fmla="*/ 13580 h 614507"/>
                    <a:gd name="connsiteX5" fmla="*/ 608221 w 786843"/>
                    <a:gd name="connsiteY5" fmla="*/ 262233 h 614507"/>
                    <a:gd name="connsiteX6" fmla="*/ 786843 w 786843"/>
                    <a:gd name="connsiteY6" fmla="*/ 405649 h 614507"/>
                    <a:gd name="connsiteX7" fmla="*/ 378217 w 786843"/>
                    <a:gd name="connsiteY7" fmla="*/ 610386 h 614507"/>
                    <a:gd name="connsiteX8" fmla="*/ 6417 w 786843"/>
                    <a:gd name="connsiteY8" fmla="*/ 514747 h 614507"/>
                    <a:gd name="connsiteX0" fmla="*/ 6417 w 786843"/>
                    <a:gd name="connsiteY0" fmla="*/ 514747 h 614507"/>
                    <a:gd name="connsiteX1" fmla="*/ 80147 w 786843"/>
                    <a:gd name="connsiteY1" fmla="*/ 345362 h 614507"/>
                    <a:gd name="connsiteX2" fmla="*/ 30451 w 786843"/>
                    <a:gd name="connsiteY2" fmla="*/ 152650 h 614507"/>
                    <a:gd name="connsiteX3" fmla="*/ 383256 w 786843"/>
                    <a:gd name="connsiteY3" fmla="*/ 78002 h 614507"/>
                    <a:gd name="connsiteX4" fmla="*/ 629420 w 786843"/>
                    <a:gd name="connsiteY4" fmla="*/ 13580 h 614507"/>
                    <a:gd name="connsiteX5" fmla="*/ 608221 w 786843"/>
                    <a:gd name="connsiteY5" fmla="*/ 262233 h 614507"/>
                    <a:gd name="connsiteX6" fmla="*/ 786843 w 786843"/>
                    <a:gd name="connsiteY6" fmla="*/ 405649 h 614507"/>
                    <a:gd name="connsiteX7" fmla="*/ 378217 w 786843"/>
                    <a:gd name="connsiteY7" fmla="*/ 610386 h 614507"/>
                    <a:gd name="connsiteX8" fmla="*/ 6417 w 786843"/>
                    <a:gd name="connsiteY8" fmla="*/ 514747 h 614507"/>
                    <a:gd name="connsiteX0" fmla="*/ 6417 w 786843"/>
                    <a:gd name="connsiteY0" fmla="*/ 463093 h 562853"/>
                    <a:gd name="connsiteX1" fmla="*/ 80147 w 786843"/>
                    <a:gd name="connsiteY1" fmla="*/ 293708 h 562853"/>
                    <a:gd name="connsiteX2" fmla="*/ 30451 w 786843"/>
                    <a:gd name="connsiteY2" fmla="*/ 100996 h 562853"/>
                    <a:gd name="connsiteX3" fmla="*/ 383256 w 786843"/>
                    <a:gd name="connsiteY3" fmla="*/ 26348 h 562853"/>
                    <a:gd name="connsiteX4" fmla="*/ 698276 w 786843"/>
                    <a:gd name="connsiteY4" fmla="*/ 23054 h 562853"/>
                    <a:gd name="connsiteX5" fmla="*/ 608221 w 786843"/>
                    <a:gd name="connsiteY5" fmla="*/ 210579 h 562853"/>
                    <a:gd name="connsiteX6" fmla="*/ 786843 w 786843"/>
                    <a:gd name="connsiteY6" fmla="*/ 353995 h 562853"/>
                    <a:gd name="connsiteX7" fmla="*/ 378217 w 786843"/>
                    <a:gd name="connsiteY7" fmla="*/ 558732 h 562853"/>
                    <a:gd name="connsiteX8" fmla="*/ 6417 w 786843"/>
                    <a:gd name="connsiteY8" fmla="*/ 463093 h 562853"/>
                    <a:gd name="connsiteX0" fmla="*/ 6417 w 786843"/>
                    <a:gd name="connsiteY0" fmla="*/ 513220 h 612980"/>
                    <a:gd name="connsiteX1" fmla="*/ 80147 w 786843"/>
                    <a:gd name="connsiteY1" fmla="*/ 343835 h 612980"/>
                    <a:gd name="connsiteX2" fmla="*/ 30451 w 786843"/>
                    <a:gd name="connsiteY2" fmla="*/ 151123 h 612980"/>
                    <a:gd name="connsiteX3" fmla="*/ 376617 w 786843"/>
                    <a:gd name="connsiteY3" fmla="*/ 2652 h 612980"/>
                    <a:gd name="connsiteX4" fmla="*/ 698276 w 786843"/>
                    <a:gd name="connsiteY4" fmla="*/ 73181 h 612980"/>
                    <a:gd name="connsiteX5" fmla="*/ 608221 w 786843"/>
                    <a:gd name="connsiteY5" fmla="*/ 260706 h 612980"/>
                    <a:gd name="connsiteX6" fmla="*/ 786843 w 786843"/>
                    <a:gd name="connsiteY6" fmla="*/ 404122 h 612980"/>
                    <a:gd name="connsiteX7" fmla="*/ 378217 w 786843"/>
                    <a:gd name="connsiteY7" fmla="*/ 608859 h 612980"/>
                    <a:gd name="connsiteX8" fmla="*/ 6417 w 786843"/>
                    <a:gd name="connsiteY8" fmla="*/ 513220 h 612980"/>
                    <a:gd name="connsiteX0" fmla="*/ 6417 w 786843"/>
                    <a:gd name="connsiteY0" fmla="*/ 513220 h 612980"/>
                    <a:gd name="connsiteX1" fmla="*/ 80147 w 786843"/>
                    <a:gd name="connsiteY1" fmla="*/ 343835 h 612980"/>
                    <a:gd name="connsiteX2" fmla="*/ 30451 w 786843"/>
                    <a:gd name="connsiteY2" fmla="*/ 151123 h 612980"/>
                    <a:gd name="connsiteX3" fmla="*/ 376617 w 786843"/>
                    <a:gd name="connsiteY3" fmla="*/ 2652 h 612980"/>
                    <a:gd name="connsiteX4" fmla="*/ 698276 w 786843"/>
                    <a:gd name="connsiteY4" fmla="*/ 73181 h 612980"/>
                    <a:gd name="connsiteX5" fmla="*/ 531781 w 786843"/>
                    <a:gd name="connsiteY5" fmla="*/ 298986 h 612980"/>
                    <a:gd name="connsiteX6" fmla="*/ 786843 w 786843"/>
                    <a:gd name="connsiteY6" fmla="*/ 404122 h 612980"/>
                    <a:gd name="connsiteX7" fmla="*/ 378217 w 786843"/>
                    <a:gd name="connsiteY7" fmla="*/ 608859 h 612980"/>
                    <a:gd name="connsiteX8" fmla="*/ 6417 w 786843"/>
                    <a:gd name="connsiteY8" fmla="*/ 513220 h 612980"/>
                    <a:gd name="connsiteX0" fmla="*/ 6417 w 786843"/>
                    <a:gd name="connsiteY0" fmla="*/ 511621 h 611381"/>
                    <a:gd name="connsiteX1" fmla="*/ 80147 w 786843"/>
                    <a:gd name="connsiteY1" fmla="*/ 342236 h 611381"/>
                    <a:gd name="connsiteX2" fmla="*/ 30451 w 786843"/>
                    <a:gd name="connsiteY2" fmla="*/ 149524 h 611381"/>
                    <a:gd name="connsiteX3" fmla="*/ 376617 w 786843"/>
                    <a:gd name="connsiteY3" fmla="*/ 1053 h 611381"/>
                    <a:gd name="connsiteX4" fmla="*/ 746805 w 786843"/>
                    <a:gd name="connsiteY4" fmla="*/ 93436 h 611381"/>
                    <a:gd name="connsiteX5" fmla="*/ 531781 w 786843"/>
                    <a:gd name="connsiteY5" fmla="*/ 297387 h 611381"/>
                    <a:gd name="connsiteX6" fmla="*/ 786843 w 786843"/>
                    <a:gd name="connsiteY6" fmla="*/ 402523 h 611381"/>
                    <a:gd name="connsiteX7" fmla="*/ 378217 w 786843"/>
                    <a:gd name="connsiteY7" fmla="*/ 607260 h 611381"/>
                    <a:gd name="connsiteX8" fmla="*/ 6417 w 786843"/>
                    <a:gd name="connsiteY8" fmla="*/ 511621 h 611381"/>
                    <a:gd name="connsiteX0" fmla="*/ 6417 w 772112"/>
                    <a:gd name="connsiteY0" fmla="*/ 511621 h 608672"/>
                    <a:gd name="connsiteX1" fmla="*/ 80147 w 772112"/>
                    <a:gd name="connsiteY1" fmla="*/ 342236 h 608672"/>
                    <a:gd name="connsiteX2" fmla="*/ 30451 w 772112"/>
                    <a:gd name="connsiteY2" fmla="*/ 149524 h 608672"/>
                    <a:gd name="connsiteX3" fmla="*/ 376617 w 772112"/>
                    <a:gd name="connsiteY3" fmla="*/ 1053 h 608672"/>
                    <a:gd name="connsiteX4" fmla="*/ 746805 w 772112"/>
                    <a:gd name="connsiteY4" fmla="*/ 93436 h 608672"/>
                    <a:gd name="connsiteX5" fmla="*/ 531781 w 772112"/>
                    <a:gd name="connsiteY5" fmla="*/ 297387 h 608672"/>
                    <a:gd name="connsiteX6" fmla="*/ 772112 w 772112"/>
                    <a:gd name="connsiteY6" fmla="*/ 457375 h 608672"/>
                    <a:gd name="connsiteX7" fmla="*/ 378217 w 772112"/>
                    <a:gd name="connsiteY7" fmla="*/ 607260 h 608672"/>
                    <a:gd name="connsiteX8" fmla="*/ 6417 w 772112"/>
                    <a:gd name="connsiteY8" fmla="*/ 511621 h 608672"/>
                    <a:gd name="connsiteX0" fmla="*/ 20480 w 786175"/>
                    <a:gd name="connsiteY0" fmla="*/ 510584 h 607635"/>
                    <a:gd name="connsiteX1" fmla="*/ 94210 w 786175"/>
                    <a:gd name="connsiteY1" fmla="*/ 341199 h 607635"/>
                    <a:gd name="connsiteX2" fmla="*/ 16797 w 786175"/>
                    <a:gd name="connsiteY2" fmla="*/ 98408 h 607635"/>
                    <a:gd name="connsiteX3" fmla="*/ 390680 w 786175"/>
                    <a:gd name="connsiteY3" fmla="*/ 16 h 607635"/>
                    <a:gd name="connsiteX4" fmla="*/ 760868 w 786175"/>
                    <a:gd name="connsiteY4" fmla="*/ 92399 h 607635"/>
                    <a:gd name="connsiteX5" fmla="*/ 545844 w 786175"/>
                    <a:gd name="connsiteY5" fmla="*/ 296350 h 607635"/>
                    <a:gd name="connsiteX6" fmla="*/ 786175 w 786175"/>
                    <a:gd name="connsiteY6" fmla="*/ 456338 h 607635"/>
                    <a:gd name="connsiteX7" fmla="*/ 392280 w 786175"/>
                    <a:gd name="connsiteY7" fmla="*/ 606223 h 607635"/>
                    <a:gd name="connsiteX8" fmla="*/ 20480 w 786175"/>
                    <a:gd name="connsiteY8" fmla="*/ 510584 h 607635"/>
                    <a:gd name="connsiteX0" fmla="*/ 4451 w 819984"/>
                    <a:gd name="connsiteY0" fmla="*/ 504551 h 607248"/>
                    <a:gd name="connsiteX1" fmla="*/ 128019 w 819984"/>
                    <a:gd name="connsiteY1" fmla="*/ 341199 h 607248"/>
                    <a:gd name="connsiteX2" fmla="*/ 50606 w 819984"/>
                    <a:gd name="connsiteY2" fmla="*/ 98408 h 607248"/>
                    <a:gd name="connsiteX3" fmla="*/ 424489 w 819984"/>
                    <a:gd name="connsiteY3" fmla="*/ 16 h 607248"/>
                    <a:gd name="connsiteX4" fmla="*/ 794677 w 819984"/>
                    <a:gd name="connsiteY4" fmla="*/ 92399 h 607248"/>
                    <a:gd name="connsiteX5" fmla="*/ 579653 w 819984"/>
                    <a:gd name="connsiteY5" fmla="*/ 296350 h 607248"/>
                    <a:gd name="connsiteX6" fmla="*/ 819984 w 819984"/>
                    <a:gd name="connsiteY6" fmla="*/ 456338 h 607248"/>
                    <a:gd name="connsiteX7" fmla="*/ 426089 w 819984"/>
                    <a:gd name="connsiteY7" fmla="*/ 606223 h 607248"/>
                    <a:gd name="connsiteX8" fmla="*/ 4451 w 819984"/>
                    <a:gd name="connsiteY8" fmla="*/ 504551 h 607248"/>
                    <a:gd name="connsiteX0" fmla="*/ 8371 w 823904"/>
                    <a:gd name="connsiteY0" fmla="*/ 504551 h 606978"/>
                    <a:gd name="connsiteX1" fmla="*/ 144828 w 823904"/>
                    <a:gd name="connsiteY1" fmla="*/ 293203 h 606978"/>
                    <a:gd name="connsiteX2" fmla="*/ 54526 w 823904"/>
                    <a:gd name="connsiteY2" fmla="*/ 98408 h 606978"/>
                    <a:gd name="connsiteX3" fmla="*/ 428409 w 823904"/>
                    <a:gd name="connsiteY3" fmla="*/ 16 h 606978"/>
                    <a:gd name="connsiteX4" fmla="*/ 798597 w 823904"/>
                    <a:gd name="connsiteY4" fmla="*/ 92399 h 606978"/>
                    <a:gd name="connsiteX5" fmla="*/ 583573 w 823904"/>
                    <a:gd name="connsiteY5" fmla="*/ 296350 h 606978"/>
                    <a:gd name="connsiteX6" fmla="*/ 823904 w 823904"/>
                    <a:gd name="connsiteY6" fmla="*/ 456338 h 606978"/>
                    <a:gd name="connsiteX7" fmla="*/ 430009 w 823904"/>
                    <a:gd name="connsiteY7" fmla="*/ 606223 h 606978"/>
                    <a:gd name="connsiteX8" fmla="*/ 8371 w 823904"/>
                    <a:gd name="connsiteY8" fmla="*/ 504551 h 606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3904" h="606978">
                      <a:moveTo>
                        <a:pt x="8371" y="504551"/>
                      </a:moveTo>
                      <a:cubicBezTo>
                        <a:pt x="-39159" y="452381"/>
                        <a:pt x="130574" y="338794"/>
                        <a:pt x="144828" y="293203"/>
                      </a:cubicBezTo>
                      <a:cubicBezTo>
                        <a:pt x="159082" y="247612"/>
                        <a:pt x="-13085" y="145484"/>
                        <a:pt x="54526" y="98408"/>
                      </a:cubicBezTo>
                      <a:cubicBezTo>
                        <a:pt x="122137" y="51332"/>
                        <a:pt x="304397" y="1017"/>
                        <a:pt x="428409" y="16"/>
                      </a:cubicBezTo>
                      <a:cubicBezTo>
                        <a:pt x="552421" y="-985"/>
                        <a:pt x="751511" y="45397"/>
                        <a:pt x="798597" y="92399"/>
                      </a:cubicBezTo>
                      <a:cubicBezTo>
                        <a:pt x="847838" y="213490"/>
                        <a:pt x="551985" y="248191"/>
                        <a:pt x="583573" y="296350"/>
                      </a:cubicBezTo>
                      <a:cubicBezTo>
                        <a:pt x="604355" y="351899"/>
                        <a:pt x="816635" y="280701"/>
                        <a:pt x="823904" y="456338"/>
                      </a:cubicBezTo>
                      <a:cubicBezTo>
                        <a:pt x="759650" y="526025"/>
                        <a:pt x="565931" y="598188"/>
                        <a:pt x="430009" y="606223"/>
                      </a:cubicBezTo>
                      <a:cubicBezTo>
                        <a:pt x="294087" y="614258"/>
                        <a:pt x="55901" y="556721"/>
                        <a:pt x="8371" y="504551"/>
                      </a:cubicBezTo>
                      <a:close/>
                    </a:path>
                  </a:pathLst>
                </a:custGeom>
                <a:solidFill>
                  <a:srgbClr val="D9DEE7"/>
                </a:solidFill>
                <a:ln w="25400">
                  <a:solidFill>
                    <a:srgbClr val="9BA5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101" name="椭圆 4">
                  <a:extLst>
                    <a:ext uri="{FF2B5EF4-FFF2-40B4-BE49-F238E27FC236}">
                      <a16:creationId xmlns:a16="http://schemas.microsoft.com/office/drawing/2014/main" id="{B3FAE807-CBFC-474C-9576-22B73830DF3F}"/>
                    </a:ext>
                  </a:extLst>
                </p:cNvPr>
                <p:cNvSpPr/>
                <p:nvPr/>
              </p:nvSpPr>
              <p:spPr>
                <a:xfrm rot="19287269">
                  <a:off x="1911410" y="3756319"/>
                  <a:ext cx="325701" cy="380851"/>
                </a:xfrm>
                <a:custGeom>
                  <a:avLst/>
                  <a:gdLst>
                    <a:gd name="connsiteX0" fmla="*/ 0 w 242593"/>
                    <a:gd name="connsiteY0" fmla="*/ 203259 h 406518"/>
                    <a:gd name="connsiteX1" fmla="*/ 121297 w 242593"/>
                    <a:gd name="connsiteY1" fmla="*/ 0 h 406518"/>
                    <a:gd name="connsiteX2" fmla="*/ 242594 w 242593"/>
                    <a:gd name="connsiteY2" fmla="*/ 203259 h 406518"/>
                    <a:gd name="connsiteX3" fmla="*/ 121297 w 242593"/>
                    <a:gd name="connsiteY3" fmla="*/ 406518 h 406518"/>
                    <a:gd name="connsiteX4" fmla="*/ 0 w 242593"/>
                    <a:gd name="connsiteY4" fmla="*/ 203259 h 406518"/>
                    <a:gd name="connsiteX0" fmla="*/ 0 w 291059"/>
                    <a:gd name="connsiteY0" fmla="*/ 205007 h 409041"/>
                    <a:gd name="connsiteX1" fmla="*/ 121297 w 291059"/>
                    <a:gd name="connsiteY1" fmla="*/ 1748 h 409041"/>
                    <a:gd name="connsiteX2" fmla="*/ 291059 w 291059"/>
                    <a:gd name="connsiteY2" fmla="*/ 140779 h 409041"/>
                    <a:gd name="connsiteX3" fmla="*/ 121297 w 291059"/>
                    <a:gd name="connsiteY3" fmla="*/ 408266 h 409041"/>
                    <a:gd name="connsiteX4" fmla="*/ 0 w 291059"/>
                    <a:gd name="connsiteY4" fmla="*/ 205007 h 409041"/>
                    <a:gd name="connsiteX0" fmla="*/ 759 w 291818"/>
                    <a:gd name="connsiteY0" fmla="*/ 205007 h 381368"/>
                    <a:gd name="connsiteX1" fmla="*/ 122056 w 291818"/>
                    <a:gd name="connsiteY1" fmla="*/ 1748 h 381368"/>
                    <a:gd name="connsiteX2" fmla="*/ 291818 w 291818"/>
                    <a:gd name="connsiteY2" fmla="*/ 140779 h 381368"/>
                    <a:gd name="connsiteX3" fmla="*/ 179190 w 291818"/>
                    <a:gd name="connsiteY3" fmla="*/ 380714 h 381368"/>
                    <a:gd name="connsiteX4" fmla="*/ 759 w 291818"/>
                    <a:gd name="connsiteY4" fmla="*/ 205007 h 381368"/>
                    <a:gd name="connsiteX0" fmla="*/ 577 w 325701"/>
                    <a:gd name="connsiteY0" fmla="*/ 196470 h 380851"/>
                    <a:gd name="connsiteX1" fmla="*/ 155939 w 325701"/>
                    <a:gd name="connsiteY1" fmla="*/ 1408 h 380851"/>
                    <a:gd name="connsiteX2" fmla="*/ 325701 w 325701"/>
                    <a:gd name="connsiteY2" fmla="*/ 140439 h 380851"/>
                    <a:gd name="connsiteX3" fmla="*/ 213073 w 325701"/>
                    <a:gd name="connsiteY3" fmla="*/ 380374 h 380851"/>
                    <a:gd name="connsiteX4" fmla="*/ 577 w 325701"/>
                    <a:gd name="connsiteY4" fmla="*/ 196470 h 380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701" h="380851">
                      <a:moveTo>
                        <a:pt x="577" y="196470"/>
                      </a:moveTo>
                      <a:cubicBezTo>
                        <a:pt x="-8945" y="133309"/>
                        <a:pt x="101752" y="10746"/>
                        <a:pt x="155939" y="1408"/>
                      </a:cubicBezTo>
                      <a:cubicBezTo>
                        <a:pt x="210126" y="-7930"/>
                        <a:pt x="325701" y="28182"/>
                        <a:pt x="325701" y="140439"/>
                      </a:cubicBezTo>
                      <a:cubicBezTo>
                        <a:pt x="325701" y="252696"/>
                        <a:pt x="267260" y="371036"/>
                        <a:pt x="213073" y="380374"/>
                      </a:cubicBezTo>
                      <a:cubicBezTo>
                        <a:pt x="158886" y="389712"/>
                        <a:pt x="10099" y="259631"/>
                        <a:pt x="577" y="19647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  <p:sp>
              <p:nvSpPr>
                <p:cNvPr id="102" name="矩形: 圆角 7">
                  <a:extLst>
                    <a:ext uri="{FF2B5EF4-FFF2-40B4-BE49-F238E27FC236}">
                      <a16:creationId xmlns:a16="http://schemas.microsoft.com/office/drawing/2014/main" id="{A637F49D-363C-4CD5-B419-A1494E3733B2}"/>
                    </a:ext>
                  </a:extLst>
                </p:cNvPr>
                <p:cNvSpPr/>
                <p:nvPr/>
              </p:nvSpPr>
              <p:spPr>
                <a:xfrm rot="16777128">
                  <a:off x="1993203" y="4046291"/>
                  <a:ext cx="65708" cy="203022"/>
                </a:xfrm>
                <a:custGeom>
                  <a:avLst/>
                  <a:gdLst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9580 h 276046"/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26821 h 276046"/>
                    <a:gd name="connsiteX9" fmla="*/ 0 w 117475"/>
                    <a:gd name="connsiteY9" fmla="*/ 19580 h 276046"/>
                    <a:gd name="connsiteX0" fmla="*/ 20638 w 138113"/>
                    <a:gd name="connsiteY0" fmla="*/ 19580 h 276046"/>
                    <a:gd name="connsiteX1" fmla="*/ 40218 w 138113"/>
                    <a:gd name="connsiteY1" fmla="*/ 0 h 276046"/>
                    <a:gd name="connsiteX2" fmla="*/ 118533 w 138113"/>
                    <a:gd name="connsiteY2" fmla="*/ 0 h 276046"/>
                    <a:gd name="connsiteX3" fmla="*/ 138113 w 138113"/>
                    <a:gd name="connsiteY3" fmla="*/ 19580 h 276046"/>
                    <a:gd name="connsiteX4" fmla="*/ 138113 w 138113"/>
                    <a:gd name="connsiteY4" fmla="*/ 256466 h 276046"/>
                    <a:gd name="connsiteX5" fmla="*/ 118533 w 138113"/>
                    <a:gd name="connsiteY5" fmla="*/ 276046 h 276046"/>
                    <a:gd name="connsiteX6" fmla="*/ 40218 w 138113"/>
                    <a:gd name="connsiteY6" fmla="*/ 276046 h 276046"/>
                    <a:gd name="connsiteX7" fmla="*/ 20638 w 138113"/>
                    <a:gd name="connsiteY7" fmla="*/ 256466 h 276046"/>
                    <a:gd name="connsiteX8" fmla="*/ 0 w 138113"/>
                    <a:gd name="connsiteY8" fmla="*/ 126821 h 276046"/>
                    <a:gd name="connsiteX9" fmla="*/ 20638 w 138113"/>
                    <a:gd name="connsiteY9" fmla="*/ 19580 h 276046"/>
                    <a:gd name="connsiteX0" fmla="*/ 22013 w 139488"/>
                    <a:gd name="connsiteY0" fmla="*/ 19580 h 276046"/>
                    <a:gd name="connsiteX1" fmla="*/ 41593 w 139488"/>
                    <a:gd name="connsiteY1" fmla="*/ 0 h 276046"/>
                    <a:gd name="connsiteX2" fmla="*/ 119908 w 139488"/>
                    <a:gd name="connsiteY2" fmla="*/ 0 h 276046"/>
                    <a:gd name="connsiteX3" fmla="*/ 139488 w 139488"/>
                    <a:gd name="connsiteY3" fmla="*/ 19580 h 276046"/>
                    <a:gd name="connsiteX4" fmla="*/ 139488 w 139488"/>
                    <a:gd name="connsiteY4" fmla="*/ 256466 h 276046"/>
                    <a:gd name="connsiteX5" fmla="*/ 119908 w 139488"/>
                    <a:gd name="connsiteY5" fmla="*/ 276046 h 276046"/>
                    <a:gd name="connsiteX6" fmla="*/ 41593 w 139488"/>
                    <a:gd name="connsiteY6" fmla="*/ 276046 h 276046"/>
                    <a:gd name="connsiteX7" fmla="*/ 22013 w 139488"/>
                    <a:gd name="connsiteY7" fmla="*/ 256466 h 276046"/>
                    <a:gd name="connsiteX8" fmla="*/ 1375 w 139488"/>
                    <a:gd name="connsiteY8" fmla="*/ 126821 h 276046"/>
                    <a:gd name="connsiteX9" fmla="*/ 22013 w 139488"/>
                    <a:gd name="connsiteY9" fmla="*/ 19580 h 276046"/>
                    <a:gd name="connsiteX0" fmla="*/ 25039 w 142514"/>
                    <a:gd name="connsiteY0" fmla="*/ 19580 h 276046"/>
                    <a:gd name="connsiteX1" fmla="*/ 44619 w 142514"/>
                    <a:gd name="connsiteY1" fmla="*/ 0 h 276046"/>
                    <a:gd name="connsiteX2" fmla="*/ 122934 w 142514"/>
                    <a:gd name="connsiteY2" fmla="*/ 0 h 276046"/>
                    <a:gd name="connsiteX3" fmla="*/ 142514 w 142514"/>
                    <a:gd name="connsiteY3" fmla="*/ 19580 h 276046"/>
                    <a:gd name="connsiteX4" fmla="*/ 142514 w 142514"/>
                    <a:gd name="connsiteY4" fmla="*/ 256466 h 276046"/>
                    <a:gd name="connsiteX5" fmla="*/ 122934 w 142514"/>
                    <a:gd name="connsiteY5" fmla="*/ 276046 h 276046"/>
                    <a:gd name="connsiteX6" fmla="*/ 44619 w 142514"/>
                    <a:gd name="connsiteY6" fmla="*/ 276046 h 276046"/>
                    <a:gd name="connsiteX7" fmla="*/ 25039 w 142514"/>
                    <a:gd name="connsiteY7" fmla="*/ 256466 h 276046"/>
                    <a:gd name="connsiteX8" fmla="*/ 1226 w 142514"/>
                    <a:gd name="connsiteY8" fmla="*/ 133171 h 276046"/>
                    <a:gd name="connsiteX9" fmla="*/ 25039 w 142514"/>
                    <a:gd name="connsiteY9" fmla="*/ 19580 h 276046"/>
                    <a:gd name="connsiteX0" fmla="*/ 29631 w 147106"/>
                    <a:gd name="connsiteY0" fmla="*/ 19580 h 276046"/>
                    <a:gd name="connsiteX1" fmla="*/ 49211 w 147106"/>
                    <a:gd name="connsiteY1" fmla="*/ 0 h 276046"/>
                    <a:gd name="connsiteX2" fmla="*/ 127526 w 147106"/>
                    <a:gd name="connsiteY2" fmla="*/ 0 h 276046"/>
                    <a:gd name="connsiteX3" fmla="*/ 147106 w 147106"/>
                    <a:gd name="connsiteY3" fmla="*/ 19580 h 276046"/>
                    <a:gd name="connsiteX4" fmla="*/ 147106 w 147106"/>
                    <a:gd name="connsiteY4" fmla="*/ 256466 h 276046"/>
                    <a:gd name="connsiteX5" fmla="*/ 127526 w 147106"/>
                    <a:gd name="connsiteY5" fmla="*/ 276046 h 276046"/>
                    <a:gd name="connsiteX6" fmla="*/ 49211 w 147106"/>
                    <a:gd name="connsiteY6" fmla="*/ 276046 h 276046"/>
                    <a:gd name="connsiteX7" fmla="*/ 29631 w 147106"/>
                    <a:gd name="connsiteY7" fmla="*/ 256466 h 276046"/>
                    <a:gd name="connsiteX8" fmla="*/ 1055 w 147106"/>
                    <a:gd name="connsiteY8" fmla="*/ 131583 h 276046"/>
                    <a:gd name="connsiteX9" fmla="*/ 29631 w 147106"/>
                    <a:gd name="connsiteY9" fmla="*/ 19580 h 276046"/>
                    <a:gd name="connsiteX0" fmla="*/ 23524 w 140999"/>
                    <a:gd name="connsiteY0" fmla="*/ 19580 h 276046"/>
                    <a:gd name="connsiteX1" fmla="*/ 43104 w 140999"/>
                    <a:gd name="connsiteY1" fmla="*/ 0 h 276046"/>
                    <a:gd name="connsiteX2" fmla="*/ 121419 w 140999"/>
                    <a:gd name="connsiteY2" fmla="*/ 0 h 276046"/>
                    <a:gd name="connsiteX3" fmla="*/ 140999 w 140999"/>
                    <a:gd name="connsiteY3" fmla="*/ 19580 h 276046"/>
                    <a:gd name="connsiteX4" fmla="*/ 140999 w 140999"/>
                    <a:gd name="connsiteY4" fmla="*/ 256466 h 276046"/>
                    <a:gd name="connsiteX5" fmla="*/ 121419 w 140999"/>
                    <a:gd name="connsiteY5" fmla="*/ 276046 h 276046"/>
                    <a:gd name="connsiteX6" fmla="*/ 43104 w 140999"/>
                    <a:gd name="connsiteY6" fmla="*/ 276046 h 276046"/>
                    <a:gd name="connsiteX7" fmla="*/ 23524 w 140999"/>
                    <a:gd name="connsiteY7" fmla="*/ 256466 h 276046"/>
                    <a:gd name="connsiteX8" fmla="*/ 1298 w 140999"/>
                    <a:gd name="connsiteY8" fmla="*/ 156983 h 276046"/>
                    <a:gd name="connsiteX9" fmla="*/ 23524 w 140999"/>
                    <a:gd name="connsiteY9" fmla="*/ 19580 h 276046"/>
                    <a:gd name="connsiteX0" fmla="*/ 20516 w 137991"/>
                    <a:gd name="connsiteY0" fmla="*/ 19580 h 276046"/>
                    <a:gd name="connsiteX1" fmla="*/ 40096 w 137991"/>
                    <a:gd name="connsiteY1" fmla="*/ 0 h 276046"/>
                    <a:gd name="connsiteX2" fmla="*/ 118411 w 137991"/>
                    <a:gd name="connsiteY2" fmla="*/ 0 h 276046"/>
                    <a:gd name="connsiteX3" fmla="*/ 137991 w 137991"/>
                    <a:gd name="connsiteY3" fmla="*/ 19580 h 276046"/>
                    <a:gd name="connsiteX4" fmla="*/ 137991 w 137991"/>
                    <a:gd name="connsiteY4" fmla="*/ 256466 h 276046"/>
                    <a:gd name="connsiteX5" fmla="*/ 118411 w 137991"/>
                    <a:gd name="connsiteY5" fmla="*/ 276046 h 276046"/>
                    <a:gd name="connsiteX6" fmla="*/ 40096 w 137991"/>
                    <a:gd name="connsiteY6" fmla="*/ 276046 h 276046"/>
                    <a:gd name="connsiteX7" fmla="*/ 20516 w 137991"/>
                    <a:gd name="connsiteY7" fmla="*/ 256466 h 276046"/>
                    <a:gd name="connsiteX8" fmla="*/ 1465 w 137991"/>
                    <a:gd name="connsiteY8" fmla="*/ 141108 h 276046"/>
                    <a:gd name="connsiteX9" fmla="*/ 20516 w 137991"/>
                    <a:gd name="connsiteY9" fmla="*/ 19580 h 276046"/>
                    <a:gd name="connsiteX0" fmla="*/ 19864 w 137339"/>
                    <a:gd name="connsiteY0" fmla="*/ 19580 h 276046"/>
                    <a:gd name="connsiteX1" fmla="*/ 39444 w 137339"/>
                    <a:gd name="connsiteY1" fmla="*/ 0 h 276046"/>
                    <a:gd name="connsiteX2" fmla="*/ 117759 w 137339"/>
                    <a:gd name="connsiteY2" fmla="*/ 0 h 276046"/>
                    <a:gd name="connsiteX3" fmla="*/ 137339 w 137339"/>
                    <a:gd name="connsiteY3" fmla="*/ 19580 h 276046"/>
                    <a:gd name="connsiteX4" fmla="*/ 137339 w 137339"/>
                    <a:gd name="connsiteY4" fmla="*/ 256466 h 276046"/>
                    <a:gd name="connsiteX5" fmla="*/ 117759 w 137339"/>
                    <a:gd name="connsiteY5" fmla="*/ 276046 h 276046"/>
                    <a:gd name="connsiteX6" fmla="*/ 39444 w 137339"/>
                    <a:gd name="connsiteY6" fmla="*/ 276046 h 276046"/>
                    <a:gd name="connsiteX7" fmla="*/ 19864 w 137339"/>
                    <a:gd name="connsiteY7" fmla="*/ 256466 h 276046"/>
                    <a:gd name="connsiteX8" fmla="*/ 813 w 137339"/>
                    <a:gd name="connsiteY8" fmla="*/ 141108 h 276046"/>
                    <a:gd name="connsiteX9" fmla="*/ 19864 w 13733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8237"/>
                    <a:gd name="connsiteY0" fmla="*/ 19580 h 276046"/>
                    <a:gd name="connsiteX1" fmla="*/ 38754 w 138237"/>
                    <a:gd name="connsiteY1" fmla="*/ 0 h 276046"/>
                    <a:gd name="connsiteX2" fmla="*/ 117069 w 138237"/>
                    <a:gd name="connsiteY2" fmla="*/ 0 h 276046"/>
                    <a:gd name="connsiteX3" fmla="*/ 136649 w 138237"/>
                    <a:gd name="connsiteY3" fmla="*/ 19580 h 276046"/>
                    <a:gd name="connsiteX4" fmla="*/ 138237 w 138237"/>
                    <a:gd name="connsiteY4" fmla="*/ 144284 h 276046"/>
                    <a:gd name="connsiteX5" fmla="*/ 136649 w 138237"/>
                    <a:gd name="connsiteY5" fmla="*/ 256466 h 276046"/>
                    <a:gd name="connsiteX6" fmla="*/ 117069 w 138237"/>
                    <a:gd name="connsiteY6" fmla="*/ 276046 h 276046"/>
                    <a:gd name="connsiteX7" fmla="*/ 38754 w 138237"/>
                    <a:gd name="connsiteY7" fmla="*/ 276046 h 276046"/>
                    <a:gd name="connsiteX8" fmla="*/ 19174 w 138237"/>
                    <a:gd name="connsiteY8" fmla="*/ 256466 h 276046"/>
                    <a:gd name="connsiteX9" fmla="*/ 123 w 138237"/>
                    <a:gd name="connsiteY9" fmla="*/ 141108 h 276046"/>
                    <a:gd name="connsiteX10" fmla="*/ 19174 w 138237"/>
                    <a:gd name="connsiteY10" fmla="*/ 19580 h 276046"/>
                    <a:gd name="connsiteX0" fmla="*/ 19174 w 136663"/>
                    <a:gd name="connsiteY0" fmla="*/ 19580 h 276046"/>
                    <a:gd name="connsiteX1" fmla="*/ 38754 w 136663"/>
                    <a:gd name="connsiteY1" fmla="*/ 0 h 276046"/>
                    <a:gd name="connsiteX2" fmla="*/ 117069 w 136663"/>
                    <a:gd name="connsiteY2" fmla="*/ 0 h 276046"/>
                    <a:gd name="connsiteX3" fmla="*/ 136649 w 136663"/>
                    <a:gd name="connsiteY3" fmla="*/ 19580 h 276046"/>
                    <a:gd name="connsiteX4" fmla="*/ 123950 w 136663"/>
                    <a:gd name="connsiteY4" fmla="*/ 139521 h 276046"/>
                    <a:gd name="connsiteX5" fmla="*/ 136649 w 136663"/>
                    <a:gd name="connsiteY5" fmla="*/ 256466 h 276046"/>
                    <a:gd name="connsiteX6" fmla="*/ 117069 w 136663"/>
                    <a:gd name="connsiteY6" fmla="*/ 276046 h 276046"/>
                    <a:gd name="connsiteX7" fmla="*/ 38754 w 136663"/>
                    <a:gd name="connsiteY7" fmla="*/ 276046 h 276046"/>
                    <a:gd name="connsiteX8" fmla="*/ 19174 w 136663"/>
                    <a:gd name="connsiteY8" fmla="*/ 256466 h 276046"/>
                    <a:gd name="connsiteX9" fmla="*/ 123 w 136663"/>
                    <a:gd name="connsiteY9" fmla="*/ 141108 h 276046"/>
                    <a:gd name="connsiteX10" fmla="*/ 19174 w 136663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42696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5871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7458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4283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7"/>
                    <a:gd name="connsiteY0" fmla="*/ 19580 h 276046"/>
                    <a:gd name="connsiteX1" fmla="*/ 38754 w 136667"/>
                    <a:gd name="connsiteY1" fmla="*/ 0 h 276046"/>
                    <a:gd name="connsiteX2" fmla="*/ 117069 w 136667"/>
                    <a:gd name="connsiteY2" fmla="*/ 0 h 276046"/>
                    <a:gd name="connsiteX3" fmla="*/ 136649 w 136667"/>
                    <a:gd name="connsiteY3" fmla="*/ 19580 h 276046"/>
                    <a:gd name="connsiteX4" fmla="*/ 125537 w 136667"/>
                    <a:gd name="connsiteY4" fmla="*/ 139521 h 276046"/>
                    <a:gd name="connsiteX5" fmla="*/ 136649 w 136667"/>
                    <a:gd name="connsiteY5" fmla="*/ 256466 h 276046"/>
                    <a:gd name="connsiteX6" fmla="*/ 117069 w 136667"/>
                    <a:gd name="connsiteY6" fmla="*/ 276046 h 276046"/>
                    <a:gd name="connsiteX7" fmla="*/ 38754 w 136667"/>
                    <a:gd name="connsiteY7" fmla="*/ 276046 h 276046"/>
                    <a:gd name="connsiteX8" fmla="*/ 19174 w 136667"/>
                    <a:gd name="connsiteY8" fmla="*/ 256466 h 276046"/>
                    <a:gd name="connsiteX9" fmla="*/ 123 w 136667"/>
                    <a:gd name="connsiteY9" fmla="*/ 141108 h 276046"/>
                    <a:gd name="connsiteX10" fmla="*/ 19174 w 13666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8"/>
                    <a:gd name="connsiteY0" fmla="*/ 19580 h 276046"/>
                    <a:gd name="connsiteX1" fmla="*/ 29414 w 127328"/>
                    <a:gd name="connsiteY1" fmla="*/ 0 h 276046"/>
                    <a:gd name="connsiteX2" fmla="*/ 107729 w 127328"/>
                    <a:gd name="connsiteY2" fmla="*/ 0 h 276046"/>
                    <a:gd name="connsiteX3" fmla="*/ 127309 w 127328"/>
                    <a:gd name="connsiteY3" fmla="*/ 19580 h 276046"/>
                    <a:gd name="connsiteX4" fmla="*/ 116197 w 127328"/>
                    <a:gd name="connsiteY4" fmla="*/ 139521 h 276046"/>
                    <a:gd name="connsiteX5" fmla="*/ 127309 w 127328"/>
                    <a:gd name="connsiteY5" fmla="*/ 256466 h 276046"/>
                    <a:gd name="connsiteX6" fmla="*/ 107729 w 127328"/>
                    <a:gd name="connsiteY6" fmla="*/ 276046 h 276046"/>
                    <a:gd name="connsiteX7" fmla="*/ 29414 w 127328"/>
                    <a:gd name="connsiteY7" fmla="*/ 276046 h 276046"/>
                    <a:gd name="connsiteX8" fmla="*/ 9834 w 127328"/>
                    <a:gd name="connsiteY8" fmla="*/ 256466 h 276046"/>
                    <a:gd name="connsiteX9" fmla="*/ 308 w 127328"/>
                    <a:gd name="connsiteY9" fmla="*/ 129995 h 276046"/>
                    <a:gd name="connsiteX10" fmla="*/ 9834 w 127328"/>
                    <a:gd name="connsiteY10" fmla="*/ 19580 h 276046"/>
                    <a:gd name="connsiteX0" fmla="*/ 9834 w 127342"/>
                    <a:gd name="connsiteY0" fmla="*/ 19580 h 276046"/>
                    <a:gd name="connsiteX1" fmla="*/ 29414 w 127342"/>
                    <a:gd name="connsiteY1" fmla="*/ 0 h 276046"/>
                    <a:gd name="connsiteX2" fmla="*/ 107729 w 127342"/>
                    <a:gd name="connsiteY2" fmla="*/ 0 h 276046"/>
                    <a:gd name="connsiteX3" fmla="*/ 127309 w 127342"/>
                    <a:gd name="connsiteY3" fmla="*/ 19580 h 276046"/>
                    <a:gd name="connsiteX4" fmla="*/ 116197 w 127342"/>
                    <a:gd name="connsiteY4" fmla="*/ 139521 h 276046"/>
                    <a:gd name="connsiteX5" fmla="*/ 127309 w 127342"/>
                    <a:gd name="connsiteY5" fmla="*/ 256466 h 276046"/>
                    <a:gd name="connsiteX6" fmla="*/ 107729 w 127342"/>
                    <a:gd name="connsiteY6" fmla="*/ 276046 h 276046"/>
                    <a:gd name="connsiteX7" fmla="*/ 29414 w 127342"/>
                    <a:gd name="connsiteY7" fmla="*/ 276046 h 276046"/>
                    <a:gd name="connsiteX8" fmla="*/ 9834 w 127342"/>
                    <a:gd name="connsiteY8" fmla="*/ 256466 h 276046"/>
                    <a:gd name="connsiteX9" fmla="*/ 308 w 127342"/>
                    <a:gd name="connsiteY9" fmla="*/ 129995 h 276046"/>
                    <a:gd name="connsiteX10" fmla="*/ 9834 w 127342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7327" h="276046">
                      <a:moveTo>
                        <a:pt x="9834" y="19580"/>
                      </a:moveTo>
                      <a:cubicBezTo>
                        <a:pt x="9834" y="8766"/>
                        <a:pt x="18600" y="0"/>
                        <a:pt x="29414" y="0"/>
                      </a:cubicBezTo>
                      <a:lnTo>
                        <a:pt x="107729" y="0"/>
                      </a:lnTo>
                      <a:cubicBezTo>
                        <a:pt x="118543" y="0"/>
                        <a:pt x="127309" y="8766"/>
                        <a:pt x="127309" y="19580"/>
                      </a:cubicBezTo>
                      <a:cubicBezTo>
                        <a:pt x="127838" y="61148"/>
                        <a:pt x="116727" y="86253"/>
                        <a:pt x="116197" y="139521"/>
                      </a:cubicBezTo>
                      <a:cubicBezTo>
                        <a:pt x="115667" y="192789"/>
                        <a:pt x="127838" y="219072"/>
                        <a:pt x="127309" y="256466"/>
                      </a:cubicBezTo>
                      <a:cubicBezTo>
                        <a:pt x="127309" y="267280"/>
                        <a:pt x="118543" y="276046"/>
                        <a:pt x="107729" y="276046"/>
                      </a:cubicBezTo>
                      <a:lnTo>
                        <a:pt x="29414" y="276046"/>
                      </a:lnTo>
                      <a:cubicBezTo>
                        <a:pt x="18600" y="276046"/>
                        <a:pt x="9834" y="267280"/>
                        <a:pt x="9834" y="256466"/>
                      </a:cubicBezTo>
                      <a:cubicBezTo>
                        <a:pt x="3484" y="218013"/>
                        <a:pt x="-1279" y="170035"/>
                        <a:pt x="308" y="129995"/>
                      </a:cubicBezTo>
                      <a:cubicBezTo>
                        <a:pt x="1895" y="89955"/>
                        <a:pt x="3131" y="40717"/>
                        <a:pt x="9834" y="1958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103" name="矩形: 圆角 7">
                  <a:extLst>
                    <a:ext uri="{FF2B5EF4-FFF2-40B4-BE49-F238E27FC236}">
                      <a16:creationId xmlns:a16="http://schemas.microsoft.com/office/drawing/2014/main" id="{40E4E3B9-D110-4999-86EC-3F773EF3E6D4}"/>
                    </a:ext>
                  </a:extLst>
                </p:cNvPr>
                <p:cNvSpPr/>
                <p:nvPr/>
              </p:nvSpPr>
              <p:spPr>
                <a:xfrm rot="16777128">
                  <a:off x="2005902" y="4144999"/>
                  <a:ext cx="65708" cy="203022"/>
                </a:xfrm>
                <a:custGeom>
                  <a:avLst/>
                  <a:gdLst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9580 h 276046"/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26821 h 276046"/>
                    <a:gd name="connsiteX9" fmla="*/ 0 w 117475"/>
                    <a:gd name="connsiteY9" fmla="*/ 19580 h 276046"/>
                    <a:gd name="connsiteX0" fmla="*/ 20638 w 138113"/>
                    <a:gd name="connsiteY0" fmla="*/ 19580 h 276046"/>
                    <a:gd name="connsiteX1" fmla="*/ 40218 w 138113"/>
                    <a:gd name="connsiteY1" fmla="*/ 0 h 276046"/>
                    <a:gd name="connsiteX2" fmla="*/ 118533 w 138113"/>
                    <a:gd name="connsiteY2" fmla="*/ 0 h 276046"/>
                    <a:gd name="connsiteX3" fmla="*/ 138113 w 138113"/>
                    <a:gd name="connsiteY3" fmla="*/ 19580 h 276046"/>
                    <a:gd name="connsiteX4" fmla="*/ 138113 w 138113"/>
                    <a:gd name="connsiteY4" fmla="*/ 256466 h 276046"/>
                    <a:gd name="connsiteX5" fmla="*/ 118533 w 138113"/>
                    <a:gd name="connsiteY5" fmla="*/ 276046 h 276046"/>
                    <a:gd name="connsiteX6" fmla="*/ 40218 w 138113"/>
                    <a:gd name="connsiteY6" fmla="*/ 276046 h 276046"/>
                    <a:gd name="connsiteX7" fmla="*/ 20638 w 138113"/>
                    <a:gd name="connsiteY7" fmla="*/ 256466 h 276046"/>
                    <a:gd name="connsiteX8" fmla="*/ 0 w 138113"/>
                    <a:gd name="connsiteY8" fmla="*/ 126821 h 276046"/>
                    <a:gd name="connsiteX9" fmla="*/ 20638 w 138113"/>
                    <a:gd name="connsiteY9" fmla="*/ 19580 h 276046"/>
                    <a:gd name="connsiteX0" fmla="*/ 22013 w 139488"/>
                    <a:gd name="connsiteY0" fmla="*/ 19580 h 276046"/>
                    <a:gd name="connsiteX1" fmla="*/ 41593 w 139488"/>
                    <a:gd name="connsiteY1" fmla="*/ 0 h 276046"/>
                    <a:gd name="connsiteX2" fmla="*/ 119908 w 139488"/>
                    <a:gd name="connsiteY2" fmla="*/ 0 h 276046"/>
                    <a:gd name="connsiteX3" fmla="*/ 139488 w 139488"/>
                    <a:gd name="connsiteY3" fmla="*/ 19580 h 276046"/>
                    <a:gd name="connsiteX4" fmla="*/ 139488 w 139488"/>
                    <a:gd name="connsiteY4" fmla="*/ 256466 h 276046"/>
                    <a:gd name="connsiteX5" fmla="*/ 119908 w 139488"/>
                    <a:gd name="connsiteY5" fmla="*/ 276046 h 276046"/>
                    <a:gd name="connsiteX6" fmla="*/ 41593 w 139488"/>
                    <a:gd name="connsiteY6" fmla="*/ 276046 h 276046"/>
                    <a:gd name="connsiteX7" fmla="*/ 22013 w 139488"/>
                    <a:gd name="connsiteY7" fmla="*/ 256466 h 276046"/>
                    <a:gd name="connsiteX8" fmla="*/ 1375 w 139488"/>
                    <a:gd name="connsiteY8" fmla="*/ 126821 h 276046"/>
                    <a:gd name="connsiteX9" fmla="*/ 22013 w 139488"/>
                    <a:gd name="connsiteY9" fmla="*/ 19580 h 276046"/>
                    <a:gd name="connsiteX0" fmla="*/ 25039 w 142514"/>
                    <a:gd name="connsiteY0" fmla="*/ 19580 h 276046"/>
                    <a:gd name="connsiteX1" fmla="*/ 44619 w 142514"/>
                    <a:gd name="connsiteY1" fmla="*/ 0 h 276046"/>
                    <a:gd name="connsiteX2" fmla="*/ 122934 w 142514"/>
                    <a:gd name="connsiteY2" fmla="*/ 0 h 276046"/>
                    <a:gd name="connsiteX3" fmla="*/ 142514 w 142514"/>
                    <a:gd name="connsiteY3" fmla="*/ 19580 h 276046"/>
                    <a:gd name="connsiteX4" fmla="*/ 142514 w 142514"/>
                    <a:gd name="connsiteY4" fmla="*/ 256466 h 276046"/>
                    <a:gd name="connsiteX5" fmla="*/ 122934 w 142514"/>
                    <a:gd name="connsiteY5" fmla="*/ 276046 h 276046"/>
                    <a:gd name="connsiteX6" fmla="*/ 44619 w 142514"/>
                    <a:gd name="connsiteY6" fmla="*/ 276046 h 276046"/>
                    <a:gd name="connsiteX7" fmla="*/ 25039 w 142514"/>
                    <a:gd name="connsiteY7" fmla="*/ 256466 h 276046"/>
                    <a:gd name="connsiteX8" fmla="*/ 1226 w 142514"/>
                    <a:gd name="connsiteY8" fmla="*/ 133171 h 276046"/>
                    <a:gd name="connsiteX9" fmla="*/ 25039 w 142514"/>
                    <a:gd name="connsiteY9" fmla="*/ 19580 h 276046"/>
                    <a:gd name="connsiteX0" fmla="*/ 29631 w 147106"/>
                    <a:gd name="connsiteY0" fmla="*/ 19580 h 276046"/>
                    <a:gd name="connsiteX1" fmla="*/ 49211 w 147106"/>
                    <a:gd name="connsiteY1" fmla="*/ 0 h 276046"/>
                    <a:gd name="connsiteX2" fmla="*/ 127526 w 147106"/>
                    <a:gd name="connsiteY2" fmla="*/ 0 h 276046"/>
                    <a:gd name="connsiteX3" fmla="*/ 147106 w 147106"/>
                    <a:gd name="connsiteY3" fmla="*/ 19580 h 276046"/>
                    <a:gd name="connsiteX4" fmla="*/ 147106 w 147106"/>
                    <a:gd name="connsiteY4" fmla="*/ 256466 h 276046"/>
                    <a:gd name="connsiteX5" fmla="*/ 127526 w 147106"/>
                    <a:gd name="connsiteY5" fmla="*/ 276046 h 276046"/>
                    <a:gd name="connsiteX6" fmla="*/ 49211 w 147106"/>
                    <a:gd name="connsiteY6" fmla="*/ 276046 h 276046"/>
                    <a:gd name="connsiteX7" fmla="*/ 29631 w 147106"/>
                    <a:gd name="connsiteY7" fmla="*/ 256466 h 276046"/>
                    <a:gd name="connsiteX8" fmla="*/ 1055 w 147106"/>
                    <a:gd name="connsiteY8" fmla="*/ 131583 h 276046"/>
                    <a:gd name="connsiteX9" fmla="*/ 29631 w 147106"/>
                    <a:gd name="connsiteY9" fmla="*/ 19580 h 276046"/>
                    <a:gd name="connsiteX0" fmla="*/ 23524 w 140999"/>
                    <a:gd name="connsiteY0" fmla="*/ 19580 h 276046"/>
                    <a:gd name="connsiteX1" fmla="*/ 43104 w 140999"/>
                    <a:gd name="connsiteY1" fmla="*/ 0 h 276046"/>
                    <a:gd name="connsiteX2" fmla="*/ 121419 w 140999"/>
                    <a:gd name="connsiteY2" fmla="*/ 0 h 276046"/>
                    <a:gd name="connsiteX3" fmla="*/ 140999 w 140999"/>
                    <a:gd name="connsiteY3" fmla="*/ 19580 h 276046"/>
                    <a:gd name="connsiteX4" fmla="*/ 140999 w 140999"/>
                    <a:gd name="connsiteY4" fmla="*/ 256466 h 276046"/>
                    <a:gd name="connsiteX5" fmla="*/ 121419 w 140999"/>
                    <a:gd name="connsiteY5" fmla="*/ 276046 h 276046"/>
                    <a:gd name="connsiteX6" fmla="*/ 43104 w 140999"/>
                    <a:gd name="connsiteY6" fmla="*/ 276046 h 276046"/>
                    <a:gd name="connsiteX7" fmla="*/ 23524 w 140999"/>
                    <a:gd name="connsiteY7" fmla="*/ 256466 h 276046"/>
                    <a:gd name="connsiteX8" fmla="*/ 1298 w 140999"/>
                    <a:gd name="connsiteY8" fmla="*/ 156983 h 276046"/>
                    <a:gd name="connsiteX9" fmla="*/ 23524 w 140999"/>
                    <a:gd name="connsiteY9" fmla="*/ 19580 h 276046"/>
                    <a:gd name="connsiteX0" fmla="*/ 20516 w 137991"/>
                    <a:gd name="connsiteY0" fmla="*/ 19580 h 276046"/>
                    <a:gd name="connsiteX1" fmla="*/ 40096 w 137991"/>
                    <a:gd name="connsiteY1" fmla="*/ 0 h 276046"/>
                    <a:gd name="connsiteX2" fmla="*/ 118411 w 137991"/>
                    <a:gd name="connsiteY2" fmla="*/ 0 h 276046"/>
                    <a:gd name="connsiteX3" fmla="*/ 137991 w 137991"/>
                    <a:gd name="connsiteY3" fmla="*/ 19580 h 276046"/>
                    <a:gd name="connsiteX4" fmla="*/ 137991 w 137991"/>
                    <a:gd name="connsiteY4" fmla="*/ 256466 h 276046"/>
                    <a:gd name="connsiteX5" fmla="*/ 118411 w 137991"/>
                    <a:gd name="connsiteY5" fmla="*/ 276046 h 276046"/>
                    <a:gd name="connsiteX6" fmla="*/ 40096 w 137991"/>
                    <a:gd name="connsiteY6" fmla="*/ 276046 h 276046"/>
                    <a:gd name="connsiteX7" fmla="*/ 20516 w 137991"/>
                    <a:gd name="connsiteY7" fmla="*/ 256466 h 276046"/>
                    <a:gd name="connsiteX8" fmla="*/ 1465 w 137991"/>
                    <a:gd name="connsiteY8" fmla="*/ 141108 h 276046"/>
                    <a:gd name="connsiteX9" fmla="*/ 20516 w 137991"/>
                    <a:gd name="connsiteY9" fmla="*/ 19580 h 276046"/>
                    <a:gd name="connsiteX0" fmla="*/ 19864 w 137339"/>
                    <a:gd name="connsiteY0" fmla="*/ 19580 h 276046"/>
                    <a:gd name="connsiteX1" fmla="*/ 39444 w 137339"/>
                    <a:gd name="connsiteY1" fmla="*/ 0 h 276046"/>
                    <a:gd name="connsiteX2" fmla="*/ 117759 w 137339"/>
                    <a:gd name="connsiteY2" fmla="*/ 0 h 276046"/>
                    <a:gd name="connsiteX3" fmla="*/ 137339 w 137339"/>
                    <a:gd name="connsiteY3" fmla="*/ 19580 h 276046"/>
                    <a:gd name="connsiteX4" fmla="*/ 137339 w 137339"/>
                    <a:gd name="connsiteY4" fmla="*/ 256466 h 276046"/>
                    <a:gd name="connsiteX5" fmla="*/ 117759 w 137339"/>
                    <a:gd name="connsiteY5" fmla="*/ 276046 h 276046"/>
                    <a:gd name="connsiteX6" fmla="*/ 39444 w 137339"/>
                    <a:gd name="connsiteY6" fmla="*/ 276046 h 276046"/>
                    <a:gd name="connsiteX7" fmla="*/ 19864 w 137339"/>
                    <a:gd name="connsiteY7" fmla="*/ 256466 h 276046"/>
                    <a:gd name="connsiteX8" fmla="*/ 813 w 137339"/>
                    <a:gd name="connsiteY8" fmla="*/ 141108 h 276046"/>
                    <a:gd name="connsiteX9" fmla="*/ 19864 w 13733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8237"/>
                    <a:gd name="connsiteY0" fmla="*/ 19580 h 276046"/>
                    <a:gd name="connsiteX1" fmla="*/ 38754 w 138237"/>
                    <a:gd name="connsiteY1" fmla="*/ 0 h 276046"/>
                    <a:gd name="connsiteX2" fmla="*/ 117069 w 138237"/>
                    <a:gd name="connsiteY2" fmla="*/ 0 h 276046"/>
                    <a:gd name="connsiteX3" fmla="*/ 136649 w 138237"/>
                    <a:gd name="connsiteY3" fmla="*/ 19580 h 276046"/>
                    <a:gd name="connsiteX4" fmla="*/ 138237 w 138237"/>
                    <a:gd name="connsiteY4" fmla="*/ 144284 h 276046"/>
                    <a:gd name="connsiteX5" fmla="*/ 136649 w 138237"/>
                    <a:gd name="connsiteY5" fmla="*/ 256466 h 276046"/>
                    <a:gd name="connsiteX6" fmla="*/ 117069 w 138237"/>
                    <a:gd name="connsiteY6" fmla="*/ 276046 h 276046"/>
                    <a:gd name="connsiteX7" fmla="*/ 38754 w 138237"/>
                    <a:gd name="connsiteY7" fmla="*/ 276046 h 276046"/>
                    <a:gd name="connsiteX8" fmla="*/ 19174 w 138237"/>
                    <a:gd name="connsiteY8" fmla="*/ 256466 h 276046"/>
                    <a:gd name="connsiteX9" fmla="*/ 123 w 138237"/>
                    <a:gd name="connsiteY9" fmla="*/ 141108 h 276046"/>
                    <a:gd name="connsiteX10" fmla="*/ 19174 w 138237"/>
                    <a:gd name="connsiteY10" fmla="*/ 19580 h 276046"/>
                    <a:gd name="connsiteX0" fmla="*/ 19174 w 136663"/>
                    <a:gd name="connsiteY0" fmla="*/ 19580 h 276046"/>
                    <a:gd name="connsiteX1" fmla="*/ 38754 w 136663"/>
                    <a:gd name="connsiteY1" fmla="*/ 0 h 276046"/>
                    <a:gd name="connsiteX2" fmla="*/ 117069 w 136663"/>
                    <a:gd name="connsiteY2" fmla="*/ 0 h 276046"/>
                    <a:gd name="connsiteX3" fmla="*/ 136649 w 136663"/>
                    <a:gd name="connsiteY3" fmla="*/ 19580 h 276046"/>
                    <a:gd name="connsiteX4" fmla="*/ 123950 w 136663"/>
                    <a:gd name="connsiteY4" fmla="*/ 139521 h 276046"/>
                    <a:gd name="connsiteX5" fmla="*/ 136649 w 136663"/>
                    <a:gd name="connsiteY5" fmla="*/ 256466 h 276046"/>
                    <a:gd name="connsiteX6" fmla="*/ 117069 w 136663"/>
                    <a:gd name="connsiteY6" fmla="*/ 276046 h 276046"/>
                    <a:gd name="connsiteX7" fmla="*/ 38754 w 136663"/>
                    <a:gd name="connsiteY7" fmla="*/ 276046 h 276046"/>
                    <a:gd name="connsiteX8" fmla="*/ 19174 w 136663"/>
                    <a:gd name="connsiteY8" fmla="*/ 256466 h 276046"/>
                    <a:gd name="connsiteX9" fmla="*/ 123 w 136663"/>
                    <a:gd name="connsiteY9" fmla="*/ 141108 h 276046"/>
                    <a:gd name="connsiteX10" fmla="*/ 19174 w 136663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42696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5871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7458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4283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7"/>
                    <a:gd name="connsiteY0" fmla="*/ 19580 h 276046"/>
                    <a:gd name="connsiteX1" fmla="*/ 38754 w 136667"/>
                    <a:gd name="connsiteY1" fmla="*/ 0 h 276046"/>
                    <a:gd name="connsiteX2" fmla="*/ 117069 w 136667"/>
                    <a:gd name="connsiteY2" fmla="*/ 0 h 276046"/>
                    <a:gd name="connsiteX3" fmla="*/ 136649 w 136667"/>
                    <a:gd name="connsiteY3" fmla="*/ 19580 h 276046"/>
                    <a:gd name="connsiteX4" fmla="*/ 125537 w 136667"/>
                    <a:gd name="connsiteY4" fmla="*/ 139521 h 276046"/>
                    <a:gd name="connsiteX5" fmla="*/ 136649 w 136667"/>
                    <a:gd name="connsiteY5" fmla="*/ 256466 h 276046"/>
                    <a:gd name="connsiteX6" fmla="*/ 117069 w 136667"/>
                    <a:gd name="connsiteY6" fmla="*/ 276046 h 276046"/>
                    <a:gd name="connsiteX7" fmla="*/ 38754 w 136667"/>
                    <a:gd name="connsiteY7" fmla="*/ 276046 h 276046"/>
                    <a:gd name="connsiteX8" fmla="*/ 19174 w 136667"/>
                    <a:gd name="connsiteY8" fmla="*/ 256466 h 276046"/>
                    <a:gd name="connsiteX9" fmla="*/ 123 w 136667"/>
                    <a:gd name="connsiteY9" fmla="*/ 141108 h 276046"/>
                    <a:gd name="connsiteX10" fmla="*/ 19174 w 13666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8"/>
                    <a:gd name="connsiteY0" fmla="*/ 19580 h 276046"/>
                    <a:gd name="connsiteX1" fmla="*/ 29414 w 127328"/>
                    <a:gd name="connsiteY1" fmla="*/ 0 h 276046"/>
                    <a:gd name="connsiteX2" fmla="*/ 107729 w 127328"/>
                    <a:gd name="connsiteY2" fmla="*/ 0 h 276046"/>
                    <a:gd name="connsiteX3" fmla="*/ 127309 w 127328"/>
                    <a:gd name="connsiteY3" fmla="*/ 19580 h 276046"/>
                    <a:gd name="connsiteX4" fmla="*/ 116197 w 127328"/>
                    <a:gd name="connsiteY4" fmla="*/ 139521 h 276046"/>
                    <a:gd name="connsiteX5" fmla="*/ 127309 w 127328"/>
                    <a:gd name="connsiteY5" fmla="*/ 256466 h 276046"/>
                    <a:gd name="connsiteX6" fmla="*/ 107729 w 127328"/>
                    <a:gd name="connsiteY6" fmla="*/ 276046 h 276046"/>
                    <a:gd name="connsiteX7" fmla="*/ 29414 w 127328"/>
                    <a:gd name="connsiteY7" fmla="*/ 276046 h 276046"/>
                    <a:gd name="connsiteX8" fmla="*/ 9834 w 127328"/>
                    <a:gd name="connsiteY8" fmla="*/ 256466 h 276046"/>
                    <a:gd name="connsiteX9" fmla="*/ 308 w 127328"/>
                    <a:gd name="connsiteY9" fmla="*/ 129995 h 276046"/>
                    <a:gd name="connsiteX10" fmla="*/ 9834 w 127328"/>
                    <a:gd name="connsiteY10" fmla="*/ 19580 h 276046"/>
                    <a:gd name="connsiteX0" fmla="*/ 9834 w 127342"/>
                    <a:gd name="connsiteY0" fmla="*/ 19580 h 276046"/>
                    <a:gd name="connsiteX1" fmla="*/ 29414 w 127342"/>
                    <a:gd name="connsiteY1" fmla="*/ 0 h 276046"/>
                    <a:gd name="connsiteX2" fmla="*/ 107729 w 127342"/>
                    <a:gd name="connsiteY2" fmla="*/ 0 h 276046"/>
                    <a:gd name="connsiteX3" fmla="*/ 127309 w 127342"/>
                    <a:gd name="connsiteY3" fmla="*/ 19580 h 276046"/>
                    <a:gd name="connsiteX4" fmla="*/ 116197 w 127342"/>
                    <a:gd name="connsiteY4" fmla="*/ 139521 h 276046"/>
                    <a:gd name="connsiteX5" fmla="*/ 127309 w 127342"/>
                    <a:gd name="connsiteY5" fmla="*/ 256466 h 276046"/>
                    <a:gd name="connsiteX6" fmla="*/ 107729 w 127342"/>
                    <a:gd name="connsiteY6" fmla="*/ 276046 h 276046"/>
                    <a:gd name="connsiteX7" fmla="*/ 29414 w 127342"/>
                    <a:gd name="connsiteY7" fmla="*/ 276046 h 276046"/>
                    <a:gd name="connsiteX8" fmla="*/ 9834 w 127342"/>
                    <a:gd name="connsiteY8" fmla="*/ 256466 h 276046"/>
                    <a:gd name="connsiteX9" fmla="*/ 308 w 127342"/>
                    <a:gd name="connsiteY9" fmla="*/ 129995 h 276046"/>
                    <a:gd name="connsiteX10" fmla="*/ 9834 w 127342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7327" h="276046">
                      <a:moveTo>
                        <a:pt x="9834" y="19580"/>
                      </a:moveTo>
                      <a:cubicBezTo>
                        <a:pt x="9834" y="8766"/>
                        <a:pt x="18600" y="0"/>
                        <a:pt x="29414" y="0"/>
                      </a:cubicBezTo>
                      <a:lnTo>
                        <a:pt x="107729" y="0"/>
                      </a:lnTo>
                      <a:cubicBezTo>
                        <a:pt x="118543" y="0"/>
                        <a:pt x="127309" y="8766"/>
                        <a:pt x="127309" y="19580"/>
                      </a:cubicBezTo>
                      <a:cubicBezTo>
                        <a:pt x="127838" y="61148"/>
                        <a:pt x="116727" y="86253"/>
                        <a:pt x="116197" y="139521"/>
                      </a:cubicBezTo>
                      <a:cubicBezTo>
                        <a:pt x="115667" y="192789"/>
                        <a:pt x="127838" y="219072"/>
                        <a:pt x="127309" y="256466"/>
                      </a:cubicBezTo>
                      <a:cubicBezTo>
                        <a:pt x="127309" y="267280"/>
                        <a:pt x="118543" y="276046"/>
                        <a:pt x="107729" y="276046"/>
                      </a:cubicBezTo>
                      <a:lnTo>
                        <a:pt x="29414" y="276046"/>
                      </a:lnTo>
                      <a:cubicBezTo>
                        <a:pt x="18600" y="276046"/>
                        <a:pt x="9834" y="267280"/>
                        <a:pt x="9834" y="256466"/>
                      </a:cubicBezTo>
                      <a:cubicBezTo>
                        <a:pt x="3484" y="218013"/>
                        <a:pt x="-1279" y="170035"/>
                        <a:pt x="308" y="129995"/>
                      </a:cubicBezTo>
                      <a:cubicBezTo>
                        <a:pt x="1895" y="89955"/>
                        <a:pt x="3131" y="40717"/>
                        <a:pt x="9834" y="1958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104" name="矩形 11">
                  <a:extLst>
                    <a:ext uri="{FF2B5EF4-FFF2-40B4-BE49-F238E27FC236}">
                      <a16:creationId xmlns:a16="http://schemas.microsoft.com/office/drawing/2014/main" id="{79C9FB1C-FA83-472A-997F-9ADA7F056182}"/>
                    </a:ext>
                  </a:extLst>
                </p:cNvPr>
                <p:cNvSpPr/>
                <p:nvPr/>
              </p:nvSpPr>
              <p:spPr>
                <a:xfrm rot="21276823">
                  <a:off x="1854990" y="3848676"/>
                  <a:ext cx="51081" cy="249197"/>
                </a:xfrm>
                <a:custGeom>
                  <a:avLst/>
                  <a:gdLst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0 h 390566"/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195262 h 390566"/>
                    <a:gd name="connsiteX5" fmla="*/ 0 w 66331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0206 w 121894"/>
                    <a:gd name="connsiteY2" fmla="*/ 194204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80908 w 121894"/>
                    <a:gd name="connsiteY2" fmla="*/ 198437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2169"/>
                    <a:gd name="connsiteY0" fmla="*/ 0 h 390566"/>
                    <a:gd name="connsiteX1" fmla="*/ 121894 w 122169"/>
                    <a:gd name="connsiteY1" fmla="*/ 0 h 390566"/>
                    <a:gd name="connsiteX2" fmla="*/ 80908 w 122169"/>
                    <a:gd name="connsiteY2" fmla="*/ 198437 h 390566"/>
                    <a:gd name="connsiteX3" fmla="*/ 121894 w 122169"/>
                    <a:gd name="connsiteY3" fmla="*/ 390566 h 390566"/>
                    <a:gd name="connsiteX4" fmla="*/ 55563 w 122169"/>
                    <a:gd name="connsiteY4" fmla="*/ 390566 h 390566"/>
                    <a:gd name="connsiteX5" fmla="*/ 0 w 122169"/>
                    <a:gd name="connsiteY5" fmla="*/ 190500 h 390566"/>
                    <a:gd name="connsiteX6" fmla="*/ 55563 w 122169"/>
                    <a:gd name="connsiteY6" fmla="*/ 0 h 390566"/>
                    <a:gd name="connsiteX0" fmla="*/ 55589 w 122195"/>
                    <a:gd name="connsiteY0" fmla="*/ 0 h 412791"/>
                    <a:gd name="connsiteX1" fmla="*/ 121920 w 122195"/>
                    <a:gd name="connsiteY1" fmla="*/ 0 h 412791"/>
                    <a:gd name="connsiteX2" fmla="*/ 80934 w 122195"/>
                    <a:gd name="connsiteY2" fmla="*/ 198437 h 412791"/>
                    <a:gd name="connsiteX3" fmla="*/ 121920 w 122195"/>
                    <a:gd name="connsiteY3" fmla="*/ 390566 h 412791"/>
                    <a:gd name="connsiteX4" fmla="*/ 62524 w 122195"/>
                    <a:gd name="connsiteY4" fmla="*/ 412791 h 412791"/>
                    <a:gd name="connsiteX5" fmla="*/ 26 w 122195"/>
                    <a:gd name="connsiteY5" fmla="*/ 190500 h 412791"/>
                    <a:gd name="connsiteX6" fmla="*/ 55589 w 122195"/>
                    <a:gd name="connsiteY6" fmla="*/ 0 h 412791"/>
                    <a:gd name="connsiteX0" fmla="*/ 55781 w 122387"/>
                    <a:gd name="connsiteY0" fmla="*/ 0 h 409616"/>
                    <a:gd name="connsiteX1" fmla="*/ 122112 w 122387"/>
                    <a:gd name="connsiteY1" fmla="*/ 0 h 409616"/>
                    <a:gd name="connsiteX2" fmla="*/ 81126 w 122387"/>
                    <a:gd name="connsiteY2" fmla="*/ 198437 h 409616"/>
                    <a:gd name="connsiteX3" fmla="*/ 122112 w 122387"/>
                    <a:gd name="connsiteY3" fmla="*/ 390566 h 409616"/>
                    <a:gd name="connsiteX4" fmla="*/ 76586 w 122387"/>
                    <a:gd name="connsiteY4" fmla="*/ 409616 h 409616"/>
                    <a:gd name="connsiteX5" fmla="*/ 218 w 122387"/>
                    <a:gd name="connsiteY5" fmla="*/ 190500 h 409616"/>
                    <a:gd name="connsiteX6" fmla="*/ 55781 w 122387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71177 w 127105"/>
                    <a:gd name="connsiteY0" fmla="*/ 0 h 438191"/>
                    <a:gd name="connsiteX1" fmla="*/ 121905 w 127105"/>
                    <a:gd name="connsiteY1" fmla="*/ 28575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9084"/>
                    <a:gd name="connsiteY0" fmla="*/ 0 h 438191"/>
                    <a:gd name="connsiteX1" fmla="*/ 128840 w 129084"/>
                    <a:gd name="connsiteY1" fmla="*/ 19050 h 438191"/>
                    <a:gd name="connsiteX2" fmla="*/ 80919 w 129084"/>
                    <a:gd name="connsiteY2" fmla="*/ 227012 h 438191"/>
                    <a:gd name="connsiteX3" fmla="*/ 127105 w 129084"/>
                    <a:gd name="connsiteY3" fmla="*/ 414379 h 438191"/>
                    <a:gd name="connsiteX4" fmla="*/ 76379 w 129084"/>
                    <a:gd name="connsiteY4" fmla="*/ 438191 h 438191"/>
                    <a:gd name="connsiteX5" fmla="*/ 11 w 129084"/>
                    <a:gd name="connsiteY5" fmla="*/ 219075 h 438191"/>
                    <a:gd name="connsiteX6" fmla="*/ 71177 w 129084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7938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68872 w 127105"/>
                    <a:gd name="connsiteY2" fmla="*/ 225436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7105" h="438191">
                      <a:moveTo>
                        <a:pt x="71177" y="0"/>
                      </a:moveTo>
                      <a:lnTo>
                        <a:pt x="123640" y="12700"/>
                      </a:lnTo>
                      <a:cubicBezTo>
                        <a:pt x="101859" y="42599"/>
                        <a:pt x="68295" y="158490"/>
                        <a:pt x="68872" y="225436"/>
                      </a:cubicBezTo>
                      <a:cubicBezTo>
                        <a:pt x="69449" y="292382"/>
                        <a:pt x="107471" y="353688"/>
                        <a:pt x="127105" y="414379"/>
                      </a:cubicBezTo>
                      <a:lnTo>
                        <a:pt x="76379" y="438191"/>
                      </a:lnTo>
                      <a:cubicBezTo>
                        <a:pt x="56063" y="404847"/>
                        <a:pt x="878" y="292107"/>
                        <a:pt x="11" y="219075"/>
                      </a:cubicBezTo>
                      <a:cubicBezTo>
                        <a:pt x="-856" y="146043"/>
                        <a:pt x="50861" y="31750"/>
                        <a:pt x="71177" y="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105" name="矩形 11">
                  <a:extLst>
                    <a:ext uri="{FF2B5EF4-FFF2-40B4-BE49-F238E27FC236}">
                      <a16:creationId xmlns:a16="http://schemas.microsoft.com/office/drawing/2014/main" id="{74A06D44-C124-425D-A341-7CD20ADD46A5}"/>
                    </a:ext>
                  </a:extLst>
                </p:cNvPr>
                <p:cNvSpPr/>
                <p:nvPr/>
              </p:nvSpPr>
              <p:spPr>
                <a:xfrm rot="21276823" flipH="1">
                  <a:off x="2264390" y="3886423"/>
                  <a:ext cx="45719" cy="249197"/>
                </a:xfrm>
                <a:custGeom>
                  <a:avLst/>
                  <a:gdLst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0 h 390566"/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195262 h 390566"/>
                    <a:gd name="connsiteX5" fmla="*/ 0 w 66331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0206 w 121894"/>
                    <a:gd name="connsiteY2" fmla="*/ 194204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80908 w 121894"/>
                    <a:gd name="connsiteY2" fmla="*/ 198437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2169"/>
                    <a:gd name="connsiteY0" fmla="*/ 0 h 390566"/>
                    <a:gd name="connsiteX1" fmla="*/ 121894 w 122169"/>
                    <a:gd name="connsiteY1" fmla="*/ 0 h 390566"/>
                    <a:gd name="connsiteX2" fmla="*/ 80908 w 122169"/>
                    <a:gd name="connsiteY2" fmla="*/ 198437 h 390566"/>
                    <a:gd name="connsiteX3" fmla="*/ 121894 w 122169"/>
                    <a:gd name="connsiteY3" fmla="*/ 390566 h 390566"/>
                    <a:gd name="connsiteX4" fmla="*/ 55563 w 122169"/>
                    <a:gd name="connsiteY4" fmla="*/ 390566 h 390566"/>
                    <a:gd name="connsiteX5" fmla="*/ 0 w 122169"/>
                    <a:gd name="connsiteY5" fmla="*/ 190500 h 390566"/>
                    <a:gd name="connsiteX6" fmla="*/ 55563 w 122169"/>
                    <a:gd name="connsiteY6" fmla="*/ 0 h 390566"/>
                    <a:gd name="connsiteX0" fmla="*/ 55589 w 122195"/>
                    <a:gd name="connsiteY0" fmla="*/ 0 h 412791"/>
                    <a:gd name="connsiteX1" fmla="*/ 121920 w 122195"/>
                    <a:gd name="connsiteY1" fmla="*/ 0 h 412791"/>
                    <a:gd name="connsiteX2" fmla="*/ 80934 w 122195"/>
                    <a:gd name="connsiteY2" fmla="*/ 198437 h 412791"/>
                    <a:gd name="connsiteX3" fmla="*/ 121920 w 122195"/>
                    <a:gd name="connsiteY3" fmla="*/ 390566 h 412791"/>
                    <a:gd name="connsiteX4" fmla="*/ 62524 w 122195"/>
                    <a:gd name="connsiteY4" fmla="*/ 412791 h 412791"/>
                    <a:gd name="connsiteX5" fmla="*/ 26 w 122195"/>
                    <a:gd name="connsiteY5" fmla="*/ 190500 h 412791"/>
                    <a:gd name="connsiteX6" fmla="*/ 55589 w 122195"/>
                    <a:gd name="connsiteY6" fmla="*/ 0 h 412791"/>
                    <a:gd name="connsiteX0" fmla="*/ 55781 w 122387"/>
                    <a:gd name="connsiteY0" fmla="*/ 0 h 409616"/>
                    <a:gd name="connsiteX1" fmla="*/ 122112 w 122387"/>
                    <a:gd name="connsiteY1" fmla="*/ 0 h 409616"/>
                    <a:gd name="connsiteX2" fmla="*/ 81126 w 122387"/>
                    <a:gd name="connsiteY2" fmla="*/ 198437 h 409616"/>
                    <a:gd name="connsiteX3" fmla="*/ 122112 w 122387"/>
                    <a:gd name="connsiteY3" fmla="*/ 390566 h 409616"/>
                    <a:gd name="connsiteX4" fmla="*/ 76586 w 122387"/>
                    <a:gd name="connsiteY4" fmla="*/ 409616 h 409616"/>
                    <a:gd name="connsiteX5" fmla="*/ 218 w 122387"/>
                    <a:gd name="connsiteY5" fmla="*/ 190500 h 409616"/>
                    <a:gd name="connsiteX6" fmla="*/ 55781 w 122387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71177 w 127105"/>
                    <a:gd name="connsiteY0" fmla="*/ 0 h 438191"/>
                    <a:gd name="connsiteX1" fmla="*/ 121905 w 127105"/>
                    <a:gd name="connsiteY1" fmla="*/ 28575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9084"/>
                    <a:gd name="connsiteY0" fmla="*/ 0 h 438191"/>
                    <a:gd name="connsiteX1" fmla="*/ 128840 w 129084"/>
                    <a:gd name="connsiteY1" fmla="*/ 19050 h 438191"/>
                    <a:gd name="connsiteX2" fmla="*/ 80919 w 129084"/>
                    <a:gd name="connsiteY2" fmla="*/ 227012 h 438191"/>
                    <a:gd name="connsiteX3" fmla="*/ 127105 w 129084"/>
                    <a:gd name="connsiteY3" fmla="*/ 414379 h 438191"/>
                    <a:gd name="connsiteX4" fmla="*/ 76379 w 129084"/>
                    <a:gd name="connsiteY4" fmla="*/ 438191 h 438191"/>
                    <a:gd name="connsiteX5" fmla="*/ 11 w 129084"/>
                    <a:gd name="connsiteY5" fmla="*/ 219075 h 438191"/>
                    <a:gd name="connsiteX6" fmla="*/ 71177 w 129084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7938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68872 w 127105"/>
                    <a:gd name="connsiteY2" fmla="*/ 225436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7105" h="438191">
                      <a:moveTo>
                        <a:pt x="71177" y="0"/>
                      </a:moveTo>
                      <a:lnTo>
                        <a:pt x="123640" y="12700"/>
                      </a:lnTo>
                      <a:cubicBezTo>
                        <a:pt x="101859" y="42599"/>
                        <a:pt x="68295" y="158490"/>
                        <a:pt x="68872" y="225436"/>
                      </a:cubicBezTo>
                      <a:cubicBezTo>
                        <a:pt x="69449" y="292382"/>
                        <a:pt x="107471" y="353688"/>
                        <a:pt x="127105" y="414379"/>
                      </a:cubicBezTo>
                      <a:lnTo>
                        <a:pt x="76379" y="438191"/>
                      </a:lnTo>
                      <a:cubicBezTo>
                        <a:pt x="56063" y="404847"/>
                        <a:pt x="878" y="292107"/>
                        <a:pt x="11" y="219075"/>
                      </a:cubicBezTo>
                      <a:cubicBezTo>
                        <a:pt x="-856" y="146043"/>
                        <a:pt x="50861" y="31750"/>
                        <a:pt x="71177" y="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106" name="椭圆 105">
                  <a:extLst>
                    <a:ext uri="{FF2B5EF4-FFF2-40B4-BE49-F238E27FC236}">
                      <a16:creationId xmlns:a16="http://schemas.microsoft.com/office/drawing/2014/main" id="{B99FFA8A-30D0-4F78-BD88-5346B4623FDF}"/>
                    </a:ext>
                  </a:extLst>
                </p:cNvPr>
                <p:cNvSpPr/>
                <p:nvPr/>
              </p:nvSpPr>
              <p:spPr>
                <a:xfrm>
                  <a:off x="1731812" y="3882317"/>
                  <a:ext cx="66331" cy="71396"/>
                </a:xfrm>
                <a:prstGeom prst="ellipse">
                  <a:avLst/>
                </a:pr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  <p:sp>
              <p:nvSpPr>
                <p:cNvPr id="107" name="椭圆 106">
                  <a:extLst>
                    <a:ext uri="{FF2B5EF4-FFF2-40B4-BE49-F238E27FC236}">
                      <a16:creationId xmlns:a16="http://schemas.microsoft.com/office/drawing/2014/main" id="{69418377-E9B2-49E1-B4CA-CE3F716C5208}"/>
                    </a:ext>
                  </a:extLst>
                </p:cNvPr>
                <p:cNvSpPr/>
                <p:nvPr/>
              </p:nvSpPr>
              <p:spPr>
                <a:xfrm>
                  <a:off x="1686549" y="3975323"/>
                  <a:ext cx="66331" cy="71396"/>
                </a:xfrm>
                <a:prstGeom prst="ellipse">
                  <a:avLst/>
                </a:pr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A028E073-27C9-44D0-B9E9-F76EDD09C1BA}"/>
                    </a:ext>
                  </a:extLst>
                </p:cNvPr>
                <p:cNvSpPr/>
                <p:nvPr/>
              </p:nvSpPr>
              <p:spPr>
                <a:xfrm>
                  <a:off x="1765551" y="4027052"/>
                  <a:ext cx="66331" cy="71396"/>
                </a:xfrm>
                <a:prstGeom prst="ellipse">
                  <a:avLst/>
                </a:pr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</p:grp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C27B1AE4-5A02-47B8-AF0E-D984DA0B0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84513" y="4366911"/>
                <a:ext cx="1022400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DC30782A-419C-4B48-B849-C3A1207D34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84513" y="4440456"/>
                <a:ext cx="1022400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F6FC4D1E-04CB-4206-80AD-EC451DF5B14C}"/>
                  </a:ext>
                </a:extLst>
              </p:cNvPr>
              <p:cNvCxnSpPr/>
              <p:nvPr/>
            </p:nvCxnSpPr>
            <p:spPr>
              <a:xfrm>
                <a:off x="5038000" y="3908046"/>
                <a:ext cx="0" cy="10215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66B51278-89F5-4668-BE7A-4FA4E297E245}"/>
                  </a:ext>
                </a:extLst>
              </p:cNvPr>
              <p:cNvCxnSpPr/>
              <p:nvPr/>
            </p:nvCxnSpPr>
            <p:spPr>
              <a:xfrm>
                <a:off x="5130874" y="3911221"/>
                <a:ext cx="0" cy="10215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26C64DD-DB25-47CC-8179-2AD52110DD5F}"/>
                </a:ext>
              </a:extLst>
            </p:cNvPr>
            <p:cNvGrpSpPr/>
            <p:nvPr/>
          </p:nvGrpSpPr>
          <p:grpSpPr>
            <a:xfrm>
              <a:off x="4570885" y="3823873"/>
              <a:ext cx="1022400" cy="1024753"/>
              <a:chOff x="4584513" y="3908046"/>
              <a:chExt cx="1022400" cy="1024753"/>
            </a:xfrm>
          </p:grpSpPr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415A368F-E64C-41D3-8FFB-C58C882A0F0C}"/>
                  </a:ext>
                </a:extLst>
              </p:cNvPr>
              <p:cNvGrpSpPr/>
              <p:nvPr/>
            </p:nvGrpSpPr>
            <p:grpSpPr>
              <a:xfrm>
                <a:off x="4640200" y="3951620"/>
                <a:ext cx="917851" cy="917851"/>
                <a:chOff x="1567132" y="3583029"/>
                <a:chExt cx="917851" cy="917851"/>
              </a:xfrm>
            </p:grpSpPr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B3E40A4C-D863-4FDA-87E0-EA8BAEC10F38}"/>
                    </a:ext>
                  </a:extLst>
                </p:cNvPr>
                <p:cNvSpPr/>
                <p:nvPr/>
              </p:nvSpPr>
              <p:spPr>
                <a:xfrm>
                  <a:off x="1567132" y="3583029"/>
                  <a:ext cx="917851" cy="917851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85" name="椭圆 3">
                  <a:extLst>
                    <a:ext uri="{FF2B5EF4-FFF2-40B4-BE49-F238E27FC236}">
                      <a16:creationId xmlns:a16="http://schemas.microsoft.com/office/drawing/2014/main" id="{676CE3E8-C31C-406F-AE34-1AC74EF5CC92}"/>
                    </a:ext>
                  </a:extLst>
                </p:cNvPr>
                <p:cNvSpPr/>
                <p:nvPr/>
              </p:nvSpPr>
              <p:spPr>
                <a:xfrm rot="2904175">
                  <a:off x="1626805" y="3738465"/>
                  <a:ext cx="823904" cy="606978"/>
                </a:xfrm>
                <a:custGeom>
                  <a:avLst/>
                  <a:gdLst>
                    <a:gd name="connsiteX0" fmla="*/ 0 w 874623"/>
                    <a:gd name="connsiteY0" fmla="*/ 289657 h 579313"/>
                    <a:gd name="connsiteX1" fmla="*/ 437312 w 874623"/>
                    <a:gd name="connsiteY1" fmla="*/ 0 h 579313"/>
                    <a:gd name="connsiteX2" fmla="*/ 874624 w 874623"/>
                    <a:gd name="connsiteY2" fmla="*/ 289657 h 579313"/>
                    <a:gd name="connsiteX3" fmla="*/ 437312 w 874623"/>
                    <a:gd name="connsiteY3" fmla="*/ 579314 h 579313"/>
                    <a:gd name="connsiteX4" fmla="*/ 0 w 874623"/>
                    <a:gd name="connsiteY4" fmla="*/ 289657 h 579313"/>
                    <a:gd name="connsiteX0" fmla="*/ 0 w 838427"/>
                    <a:gd name="connsiteY0" fmla="*/ 408426 h 586134"/>
                    <a:gd name="connsiteX1" fmla="*/ 401115 w 838427"/>
                    <a:gd name="connsiteY1" fmla="*/ 1723 h 586134"/>
                    <a:gd name="connsiteX2" fmla="*/ 838427 w 838427"/>
                    <a:gd name="connsiteY2" fmla="*/ 291380 h 586134"/>
                    <a:gd name="connsiteX3" fmla="*/ 401115 w 838427"/>
                    <a:gd name="connsiteY3" fmla="*/ 581037 h 586134"/>
                    <a:gd name="connsiteX4" fmla="*/ 0 w 838427"/>
                    <a:gd name="connsiteY4" fmla="*/ 408426 h 586134"/>
                    <a:gd name="connsiteX0" fmla="*/ 0 w 838428"/>
                    <a:gd name="connsiteY0" fmla="*/ 408426 h 586134"/>
                    <a:gd name="connsiteX1" fmla="*/ 401116 w 838428"/>
                    <a:gd name="connsiteY1" fmla="*/ 1723 h 586134"/>
                    <a:gd name="connsiteX2" fmla="*/ 838428 w 838428"/>
                    <a:gd name="connsiteY2" fmla="*/ 291380 h 586134"/>
                    <a:gd name="connsiteX3" fmla="*/ 401116 w 838428"/>
                    <a:gd name="connsiteY3" fmla="*/ 581037 h 586134"/>
                    <a:gd name="connsiteX4" fmla="*/ 0 w 838428"/>
                    <a:gd name="connsiteY4" fmla="*/ 408426 h 586134"/>
                    <a:gd name="connsiteX0" fmla="*/ 21004 w 859432"/>
                    <a:gd name="connsiteY0" fmla="*/ 407013 h 584721"/>
                    <a:gd name="connsiteX1" fmla="*/ 94731 w 859432"/>
                    <a:gd name="connsiteY1" fmla="*/ 237626 h 584721"/>
                    <a:gd name="connsiteX2" fmla="*/ 422120 w 859432"/>
                    <a:gd name="connsiteY2" fmla="*/ 310 h 584721"/>
                    <a:gd name="connsiteX3" fmla="*/ 859432 w 859432"/>
                    <a:gd name="connsiteY3" fmla="*/ 289967 h 584721"/>
                    <a:gd name="connsiteX4" fmla="*/ 422120 w 859432"/>
                    <a:gd name="connsiteY4" fmla="*/ 579624 h 584721"/>
                    <a:gd name="connsiteX5" fmla="*/ 21004 w 859432"/>
                    <a:gd name="connsiteY5" fmla="*/ 407013 h 584721"/>
                    <a:gd name="connsiteX0" fmla="*/ 18243 w 856671"/>
                    <a:gd name="connsiteY0" fmla="*/ 411259 h 586019"/>
                    <a:gd name="connsiteX1" fmla="*/ 103768 w 856671"/>
                    <a:gd name="connsiteY1" fmla="*/ 137715 h 586019"/>
                    <a:gd name="connsiteX2" fmla="*/ 419359 w 856671"/>
                    <a:gd name="connsiteY2" fmla="*/ 4556 h 586019"/>
                    <a:gd name="connsiteX3" fmla="*/ 856671 w 856671"/>
                    <a:gd name="connsiteY3" fmla="*/ 294213 h 586019"/>
                    <a:gd name="connsiteX4" fmla="*/ 419359 w 856671"/>
                    <a:gd name="connsiteY4" fmla="*/ 583870 h 586019"/>
                    <a:gd name="connsiteX5" fmla="*/ 18243 w 856671"/>
                    <a:gd name="connsiteY5" fmla="*/ 411259 h 586019"/>
                    <a:gd name="connsiteX0" fmla="*/ 34940 w 873368"/>
                    <a:gd name="connsiteY0" fmla="*/ 410586 h 585346"/>
                    <a:gd name="connsiteX1" fmla="*/ 30387 w 873368"/>
                    <a:gd name="connsiteY1" fmla="*/ 286337 h 585346"/>
                    <a:gd name="connsiteX2" fmla="*/ 120465 w 873368"/>
                    <a:gd name="connsiteY2" fmla="*/ 137042 h 585346"/>
                    <a:gd name="connsiteX3" fmla="*/ 436056 w 873368"/>
                    <a:gd name="connsiteY3" fmla="*/ 3883 h 585346"/>
                    <a:gd name="connsiteX4" fmla="*/ 873368 w 873368"/>
                    <a:gd name="connsiteY4" fmla="*/ 293540 h 585346"/>
                    <a:gd name="connsiteX5" fmla="*/ 436056 w 873368"/>
                    <a:gd name="connsiteY5" fmla="*/ 583197 h 585346"/>
                    <a:gd name="connsiteX6" fmla="*/ 34940 w 873368"/>
                    <a:gd name="connsiteY6" fmla="*/ 410586 h 585346"/>
                    <a:gd name="connsiteX0" fmla="*/ 10710 w 849138"/>
                    <a:gd name="connsiteY0" fmla="*/ 410586 h 584959"/>
                    <a:gd name="connsiteX1" fmla="*/ 113756 w 849138"/>
                    <a:gd name="connsiteY1" fmla="*/ 318173 h 584959"/>
                    <a:gd name="connsiteX2" fmla="*/ 96235 w 849138"/>
                    <a:gd name="connsiteY2" fmla="*/ 137042 h 584959"/>
                    <a:gd name="connsiteX3" fmla="*/ 411826 w 849138"/>
                    <a:gd name="connsiteY3" fmla="*/ 3883 h 584959"/>
                    <a:gd name="connsiteX4" fmla="*/ 849138 w 849138"/>
                    <a:gd name="connsiteY4" fmla="*/ 293540 h 584959"/>
                    <a:gd name="connsiteX5" fmla="*/ 411826 w 849138"/>
                    <a:gd name="connsiteY5" fmla="*/ 583197 h 584959"/>
                    <a:gd name="connsiteX6" fmla="*/ 10710 w 849138"/>
                    <a:gd name="connsiteY6" fmla="*/ 410586 h 584959"/>
                    <a:gd name="connsiteX0" fmla="*/ 10710 w 849138"/>
                    <a:gd name="connsiteY0" fmla="*/ 411473 h 585846"/>
                    <a:gd name="connsiteX1" fmla="*/ 113756 w 849138"/>
                    <a:gd name="connsiteY1" fmla="*/ 319060 h 585846"/>
                    <a:gd name="connsiteX2" fmla="*/ 64060 w 849138"/>
                    <a:gd name="connsiteY2" fmla="*/ 126348 h 585846"/>
                    <a:gd name="connsiteX3" fmla="*/ 411826 w 849138"/>
                    <a:gd name="connsiteY3" fmla="*/ 4770 h 585846"/>
                    <a:gd name="connsiteX4" fmla="*/ 849138 w 849138"/>
                    <a:gd name="connsiteY4" fmla="*/ 294427 h 585846"/>
                    <a:gd name="connsiteX5" fmla="*/ 411826 w 849138"/>
                    <a:gd name="connsiteY5" fmla="*/ 584084 h 585846"/>
                    <a:gd name="connsiteX6" fmla="*/ 10710 w 849138"/>
                    <a:gd name="connsiteY6" fmla="*/ 411473 h 585846"/>
                    <a:gd name="connsiteX0" fmla="*/ 12871 w 821983"/>
                    <a:gd name="connsiteY0" fmla="*/ 488445 h 591329"/>
                    <a:gd name="connsiteX1" fmla="*/ 86601 w 821983"/>
                    <a:gd name="connsiteY1" fmla="*/ 319060 h 591329"/>
                    <a:gd name="connsiteX2" fmla="*/ 36905 w 821983"/>
                    <a:gd name="connsiteY2" fmla="*/ 126348 h 591329"/>
                    <a:gd name="connsiteX3" fmla="*/ 384671 w 821983"/>
                    <a:gd name="connsiteY3" fmla="*/ 4770 h 591329"/>
                    <a:gd name="connsiteX4" fmla="*/ 821983 w 821983"/>
                    <a:gd name="connsiteY4" fmla="*/ 294427 h 591329"/>
                    <a:gd name="connsiteX5" fmla="*/ 384671 w 821983"/>
                    <a:gd name="connsiteY5" fmla="*/ 584084 h 591329"/>
                    <a:gd name="connsiteX6" fmla="*/ 12871 w 821983"/>
                    <a:gd name="connsiteY6" fmla="*/ 488445 h 591329"/>
                    <a:gd name="connsiteX0" fmla="*/ 3749 w 812861"/>
                    <a:gd name="connsiteY0" fmla="*/ 488445 h 593330"/>
                    <a:gd name="connsiteX1" fmla="*/ 77479 w 812861"/>
                    <a:gd name="connsiteY1" fmla="*/ 319060 h 593330"/>
                    <a:gd name="connsiteX2" fmla="*/ 27783 w 812861"/>
                    <a:gd name="connsiteY2" fmla="*/ 126348 h 593330"/>
                    <a:gd name="connsiteX3" fmla="*/ 375549 w 812861"/>
                    <a:gd name="connsiteY3" fmla="*/ 4770 h 593330"/>
                    <a:gd name="connsiteX4" fmla="*/ 812861 w 812861"/>
                    <a:gd name="connsiteY4" fmla="*/ 294427 h 593330"/>
                    <a:gd name="connsiteX5" fmla="*/ 375549 w 812861"/>
                    <a:gd name="connsiteY5" fmla="*/ 584084 h 593330"/>
                    <a:gd name="connsiteX6" fmla="*/ 3749 w 812861"/>
                    <a:gd name="connsiteY6" fmla="*/ 488445 h 593330"/>
                    <a:gd name="connsiteX0" fmla="*/ 6417 w 815529"/>
                    <a:gd name="connsiteY0" fmla="*/ 488445 h 593280"/>
                    <a:gd name="connsiteX1" fmla="*/ 80147 w 815529"/>
                    <a:gd name="connsiteY1" fmla="*/ 319060 h 593280"/>
                    <a:gd name="connsiteX2" fmla="*/ 30451 w 815529"/>
                    <a:gd name="connsiteY2" fmla="*/ 126348 h 593280"/>
                    <a:gd name="connsiteX3" fmla="*/ 378217 w 815529"/>
                    <a:gd name="connsiteY3" fmla="*/ 4770 h 593280"/>
                    <a:gd name="connsiteX4" fmla="*/ 815529 w 815529"/>
                    <a:gd name="connsiteY4" fmla="*/ 294427 h 593280"/>
                    <a:gd name="connsiteX5" fmla="*/ 378217 w 815529"/>
                    <a:gd name="connsiteY5" fmla="*/ 584084 h 593280"/>
                    <a:gd name="connsiteX6" fmla="*/ 6417 w 815529"/>
                    <a:gd name="connsiteY6" fmla="*/ 488445 h 593280"/>
                    <a:gd name="connsiteX0" fmla="*/ 6417 w 815529"/>
                    <a:gd name="connsiteY0" fmla="*/ 444293 h 549128"/>
                    <a:gd name="connsiteX1" fmla="*/ 80147 w 815529"/>
                    <a:gd name="connsiteY1" fmla="*/ 274908 h 549128"/>
                    <a:gd name="connsiteX2" fmla="*/ 30451 w 815529"/>
                    <a:gd name="connsiteY2" fmla="*/ 82196 h 549128"/>
                    <a:gd name="connsiteX3" fmla="*/ 383256 w 815529"/>
                    <a:gd name="connsiteY3" fmla="*/ 7548 h 549128"/>
                    <a:gd name="connsiteX4" fmla="*/ 815529 w 815529"/>
                    <a:gd name="connsiteY4" fmla="*/ 250275 h 549128"/>
                    <a:gd name="connsiteX5" fmla="*/ 378217 w 815529"/>
                    <a:gd name="connsiteY5" fmla="*/ 539932 h 549128"/>
                    <a:gd name="connsiteX6" fmla="*/ 6417 w 815529"/>
                    <a:gd name="connsiteY6" fmla="*/ 444293 h 549128"/>
                    <a:gd name="connsiteX0" fmla="*/ 6417 w 825736"/>
                    <a:gd name="connsiteY0" fmla="*/ 436755 h 541590"/>
                    <a:gd name="connsiteX1" fmla="*/ 80147 w 825736"/>
                    <a:gd name="connsiteY1" fmla="*/ 267370 h 541590"/>
                    <a:gd name="connsiteX2" fmla="*/ 30451 w 825736"/>
                    <a:gd name="connsiteY2" fmla="*/ 74658 h 541590"/>
                    <a:gd name="connsiteX3" fmla="*/ 383256 w 825736"/>
                    <a:gd name="connsiteY3" fmla="*/ 10 h 541590"/>
                    <a:gd name="connsiteX4" fmla="*/ 662201 w 825736"/>
                    <a:gd name="connsiteY4" fmla="*/ 70829 h 541590"/>
                    <a:gd name="connsiteX5" fmla="*/ 815529 w 825736"/>
                    <a:gd name="connsiteY5" fmla="*/ 242737 h 541590"/>
                    <a:gd name="connsiteX6" fmla="*/ 378217 w 825736"/>
                    <a:gd name="connsiteY6" fmla="*/ 532394 h 541590"/>
                    <a:gd name="connsiteX7" fmla="*/ 6417 w 825736"/>
                    <a:gd name="connsiteY7" fmla="*/ 436755 h 541590"/>
                    <a:gd name="connsiteX0" fmla="*/ 6417 w 825733"/>
                    <a:gd name="connsiteY0" fmla="*/ 461948 h 566783"/>
                    <a:gd name="connsiteX1" fmla="*/ 80147 w 825733"/>
                    <a:gd name="connsiteY1" fmla="*/ 292563 h 566783"/>
                    <a:gd name="connsiteX2" fmla="*/ 30451 w 825733"/>
                    <a:gd name="connsiteY2" fmla="*/ 99851 h 566783"/>
                    <a:gd name="connsiteX3" fmla="*/ 383256 w 825733"/>
                    <a:gd name="connsiteY3" fmla="*/ 25203 h 566783"/>
                    <a:gd name="connsiteX4" fmla="*/ 662152 w 825733"/>
                    <a:gd name="connsiteY4" fmla="*/ 19558 h 566783"/>
                    <a:gd name="connsiteX5" fmla="*/ 815529 w 825733"/>
                    <a:gd name="connsiteY5" fmla="*/ 267930 h 566783"/>
                    <a:gd name="connsiteX6" fmla="*/ 378217 w 825733"/>
                    <a:gd name="connsiteY6" fmla="*/ 557587 h 566783"/>
                    <a:gd name="connsiteX7" fmla="*/ 6417 w 825733"/>
                    <a:gd name="connsiteY7" fmla="*/ 461948 h 566783"/>
                    <a:gd name="connsiteX0" fmla="*/ 6417 w 799105"/>
                    <a:gd name="connsiteY0" fmla="*/ 461948 h 561708"/>
                    <a:gd name="connsiteX1" fmla="*/ 80147 w 799105"/>
                    <a:gd name="connsiteY1" fmla="*/ 292563 h 561708"/>
                    <a:gd name="connsiteX2" fmla="*/ 30451 w 799105"/>
                    <a:gd name="connsiteY2" fmla="*/ 99851 h 561708"/>
                    <a:gd name="connsiteX3" fmla="*/ 383256 w 799105"/>
                    <a:gd name="connsiteY3" fmla="*/ 25203 h 561708"/>
                    <a:gd name="connsiteX4" fmla="*/ 662152 w 799105"/>
                    <a:gd name="connsiteY4" fmla="*/ 19558 h 561708"/>
                    <a:gd name="connsiteX5" fmla="*/ 786843 w 799105"/>
                    <a:gd name="connsiteY5" fmla="*/ 352850 h 561708"/>
                    <a:gd name="connsiteX6" fmla="*/ 378217 w 799105"/>
                    <a:gd name="connsiteY6" fmla="*/ 557587 h 561708"/>
                    <a:gd name="connsiteX7" fmla="*/ 6417 w 799105"/>
                    <a:gd name="connsiteY7" fmla="*/ 461948 h 561708"/>
                    <a:gd name="connsiteX0" fmla="*/ 6417 w 814143"/>
                    <a:gd name="connsiteY0" fmla="*/ 452504 h 552264"/>
                    <a:gd name="connsiteX1" fmla="*/ 80147 w 814143"/>
                    <a:gd name="connsiteY1" fmla="*/ 283119 h 552264"/>
                    <a:gd name="connsiteX2" fmla="*/ 30451 w 814143"/>
                    <a:gd name="connsiteY2" fmla="*/ 90407 h 552264"/>
                    <a:gd name="connsiteX3" fmla="*/ 383256 w 814143"/>
                    <a:gd name="connsiteY3" fmla="*/ 15759 h 552264"/>
                    <a:gd name="connsiteX4" fmla="*/ 662152 w 814143"/>
                    <a:gd name="connsiteY4" fmla="*/ 10114 h 552264"/>
                    <a:gd name="connsiteX5" fmla="*/ 763741 w 814143"/>
                    <a:gd name="connsiteY5" fmla="*/ 130019 h 552264"/>
                    <a:gd name="connsiteX6" fmla="*/ 786843 w 814143"/>
                    <a:gd name="connsiteY6" fmla="*/ 343406 h 552264"/>
                    <a:gd name="connsiteX7" fmla="*/ 378217 w 814143"/>
                    <a:gd name="connsiteY7" fmla="*/ 548143 h 552264"/>
                    <a:gd name="connsiteX8" fmla="*/ 6417 w 814143"/>
                    <a:gd name="connsiteY8" fmla="*/ 452504 h 552264"/>
                    <a:gd name="connsiteX0" fmla="*/ 6417 w 798468"/>
                    <a:gd name="connsiteY0" fmla="*/ 452504 h 552264"/>
                    <a:gd name="connsiteX1" fmla="*/ 80147 w 798468"/>
                    <a:gd name="connsiteY1" fmla="*/ 283119 h 552264"/>
                    <a:gd name="connsiteX2" fmla="*/ 30451 w 798468"/>
                    <a:gd name="connsiteY2" fmla="*/ 90407 h 552264"/>
                    <a:gd name="connsiteX3" fmla="*/ 383256 w 798468"/>
                    <a:gd name="connsiteY3" fmla="*/ 15759 h 552264"/>
                    <a:gd name="connsiteX4" fmla="*/ 662152 w 798468"/>
                    <a:gd name="connsiteY4" fmla="*/ 10114 h 552264"/>
                    <a:gd name="connsiteX5" fmla="*/ 608221 w 798468"/>
                    <a:gd name="connsiteY5" fmla="*/ 199990 h 552264"/>
                    <a:gd name="connsiteX6" fmla="*/ 786843 w 798468"/>
                    <a:gd name="connsiteY6" fmla="*/ 343406 h 552264"/>
                    <a:gd name="connsiteX7" fmla="*/ 378217 w 798468"/>
                    <a:gd name="connsiteY7" fmla="*/ 548143 h 552264"/>
                    <a:gd name="connsiteX8" fmla="*/ 6417 w 798468"/>
                    <a:gd name="connsiteY8" fmla="*/ 452504 h 552264"/>
                    <a:gd name="connsiteX0" fmla="*/ 6417 w 798468"/>
                    <a:gd name="connsiteY0" fmla="*/ 504829 h 604589"/>
                    <a:gd name="connsiteX1" fmla="*/ 80147 w 798468"/>
                    <a:gd name="connsiteY1" fmla="*/ 335444 h 604589"/>
                    <a:gd name="connsiteX2" fmla="*/ 30451 w 798468"/>
                    <a:gd name="connsiteY2" fmla="*/ 142732 h 604589"/>
                    <a:gd name="connsiteX3" fmla="*/ 383256 w 798468"/>
                    <a:gd name="connsiteY3" fmla="*/ 68084 h 604589"/>
                    <a:gd name="connsiteX4" fmla="*/ 629420 w 798468"/>
                    <a:gd name="connsiteY4" fmla="*/ 3662 h 604589"/>
                    <a:gd name="connsiteX5" fmla="*/ 608221 w 798468"/>
                    <a:gd name="connsiteY5" fmla="*/ 252315 h 604589"/>
                    <a:gd name="connsiteX6" fmla="*/ 786843 w 798468"/>
                    <a:gd name="connsiteY6" fmla="*/ 395731 h 604589"/>
                    <a:gd name="connsiteX7" fmla="*/ 378217 w 798468"/>
                    <a:gd name="connsiteY7" fmla="*/ 600468 h 604589"/>
                    <a:gd name="connsiteX8" fmla="*/ 6417 w 798468"/>
                    <a:gd name="connsiteY8" fmla="*/ 504829 h 604589"/>
                    <a:gd name="connsiteX0" fmla="*/ 6417 w 798468"/>
                    <a:gd name="connsiteY0" fmla="*/ 504829 h 604589"/>
                    <a:gd name="connsiteX1" fmla="*/ 80147 w 798468"/>
                    <a:gd name="connsiteY1" fmla="*/ 335444 h 604589"/>
                    <a:gd name="connsiteX2" fmla="*/ 30451 w 798468"/>
                    <a:gd name="connsiteY2" fmla="*/ 142732 h 604589"/>
                    <a:gd name="connsiteX3" fmla="*/ 383256 w 798468"/>
                    <a:gd name="connsiteY3" fmla="*/ 68084 h 604589"/>
                    <a:gd name="connsiteX4" fmla="*/ 629420 w 798468"/>
                    <a:gd name="connsiteY4" fmla="*/ 3662 h 604589"/>
                    <a:gd name="connsiteX5" fmla="*/ 608221 w 798468"/>
                    <a:gd name="connsiteY5" fmla="*/ 252315 h 604589"/>
                    <a:gd name="connsiteX6" fmla="*/ 786843 w 798468"/>
                    <a:gd name="connsiteY6" fmla="*/ 395731 h 604589"/>
                    <a:gd name="connsiteX7" fmla="*/ 378217 w 798468"/>
                    <a:gd name="connsiteY7" fmla="*/ 600468 h 604589"/>
                    <a:gd name="connsiteX8" fmla="*/ 6417 w 798468"/>
                    <a:gd name="connsiteY8" fmla="*/ 504829 h 604589"/>
                    <a:gd name="connsiteX0" fmla="*/ 6417 w 798468"/>
                    <a:gd name="connsiteY0" fmla="*/ 504829 h 604589"/>
                    <a:gd name="connsiteX1" fmla="*/ 80147 w 798468"/>
                    <a:gd name="connsiteY1" fmla="*/ 335444 h 604589"/>
                    <a:gd name="connsiteX2" fmla="*/ 30451 w 798468"/>
                    <a:gd name="connsiteY2" fmla="*/ 142732 h 604589"/>
                    <a:gd name="connsiteX3" fmla="*/ 383256 w 798468"/>
                    <a:gd name="connsiteY3" fmla="*/ 68084 h 604589"/>
                    <a:gd name="connsiteX4" fmla="*/ 629420 w 798468"/>
                    <a:gd name="connsiteY4" fmla="*/ 3662 h 604589"/>
                    <a:gd name="connsiteX5" fmla="*/ 608221 w 798468"/>
                    <a:gd name="connsiteY5" fmla="*/ 252315 h 604589"/>
                    <a:gd name="connsiteX6" fmla="*/ 786843 w 798468"/>
                    <a:gd name="connsiteY6" fmla="*/ 395731 h 604589"/>
                    <a:gd name="connsiteX7" fmla="*/ 378217 w 798468"/>
                    <a:gd name="connsiteY7" fmla="*/ 600468 h 604589"/>
                    <a:gd name="connsiteX8" fmla="*/ 6417 w 798468"/>
                    <a:gd name="connsiteY8" fmla="*/ 504829 h 604589"/>
                    <a:gd name="connsiteX0" fmla="*/ 6417 w 786843"/>
                    <a:gd name="connsiteY0" fmla="*/ 504829 h 604589"/>
                    <a:gd name="connsiteX1" fmla="*/ 80147 w 786843"/>
                    <a:gd name="connsiteY1" fmla="*/ 335444 h 604589"/>
                    <a:gd name="connsiteX2" fmla="*/ 30451 w 786843"/>
                    <a:gd name="connsiteY2" fmla="*/ 142732 h 604589"/>
                    <a:gd name="connsiteX3" fmla="*/ 383256 w 786843"/>
                    <a:gd name="connsiteY3" fmla="*/ 68084 h 604589"/>
                    <a:gd name="connsiteX4" fmla="*/ 629420 w 786843"/>
                    <a:gd name="connsiteY4" fmla="*/ 3662 h 604589"/>
                    <a:gd name="connsiteX5" fmla="*/ 608221 w 786843"/>
                    <a:gd name="connsiteY5" fmla="*/ 252315 h 604589"/>
                    <a:gd name="connsiteX6" fmla="*/ 786843 w 786843"/>
                    <a:gd name="connsiteY6" fmla="*/ 395731 h 604589"/>
                    <a:gd name="connsiteX7" fmla="*/ 378217 w 786843"/>
                    <a:gd name="connsiteY7" fmla="*/ 600468 h 604589"/>
                    <a:gd name="connsiteX8" fmla="*/ 6417 w 786843"/>
                    <a:gd name="connsiteY8" fmla="*/ 504829 h 604589"/>
                    <a:gd name="connsiteX0" fmla="*/ 6417 w 786843"/>
                    <a:gd name="connsiteY0" fmla="*/ 504829 h 604589"/>
                    <a:gd name="connsiteX1" fmla="*/ 80147 w 786843"/>
                    <a:gd name="connsiteY1" fmla="*/ 335444 h 604589"/>
                    <a:gd name="connsiteX2" fmla="*/ 30451 w 786843"/>
                    <a:gd name="connsiteY2" fmla="*/ 142732 h 604589"/>
                    <a:gd name="connsiteX3" fmla="*/ 383256 w 786843"/>
                    <a:gd name="connsiteY3" fmla="*/ 68084 h 604589"/>
                    <a:gd name="connsiteX4" fmla="*/ 629420 w 786843"/>
                    <a:gd name="connsiteY4" fmla="*/ 3662 h 604589"/>
                    <a:gd name="connsiteX5" fmla="*/ 608221 w 786843"/>
                    <a:gd name="connsiteY5" fmla="*/ 252315 h 604589"/>
                    <a:gd name="connsiteX6" fmla="*/ 786843 w 786843"/>
                    <a:gd name="connsiteY6" fmla="*/ 395731 h 604589"/>
                    <a:gd name="connsiteX7" fmla="*/ 378217 w 786843"/>
                    <a:gd name="connsiteY7" fmla="*/ 600468 h 604589"/>
                    <a:gd name="connsiteX8" fmla="*/ 6417 w 786843"/>
                    <a:gd name="connsiteY8" fmla="*/ 504829 h 604589"/>
                    <a:gd name="connsiteX0" fmla="*/ 6417 w 786843"/>
                    <a:gd name="connsiteY0" fmla="*/ 514747 h 614507"/>
                    <a:gd name="connsiteX1" fmla="*/ 80147 w 786843"/>
                    <a:gd name="connsiteY1" fmla="*/ 345362 h 614507"/>
                    <a:gd name="connsiteX2" fmla="*/ 30451 w 786843"/>
                    <a:gd name="connsiteY2" fmla="*/ 152650 h 614507"/>
                    <a:gd name="connsiteX3" fmla="*/ 383256 w 786843"/>
                    <a:gd name="connsiteY3" fmla="*/ 78002 h 614507"/>
                    <a:gd name="connsiteX4" fmla="*/ 629420 w 786843"/>
                    <a:gd name="connsiteY4" fmla="*/ 13580 h 614507"/>
                    <a:gd name="connsiteX5" fmla="*/ 608221 w 786843"/>
                    <a:gd name="connsiteY5" fmla="*/ 262233 h 614507"/>
                    <a:gd name="connsiteX6" fmla="*/ 786843 w 786843"/>
                    <a:gd name="connsiteY6" fmla="*/ 405649 h 614507"/>
                    <a:gd name="connsiteX7" fmla="*/ 378217 w 786843"/>
                    <a:gd name="connsiteY7" fmla="*/ 610386 h 614507"/>
                    <a:gd name="connsiteX8" fmla="*/ 6417 w 786843"/>
                    <a:gd name="connsiteY8" fmla="*/ 514747 h 614507"/>
                    <a:gd name="connsiteX0" fmla="*/ 6417 w 786843"/>
                    <a:gd name="connsiteY0" fmla="*/ 514747 h 614507"/>
                    <a:gd name="connsiteX1" fmla="*/ 80147 w 786843"/>
                    <a:gd name="connsiteY1" fmla="*/ 345362 h 614507"/>
                    <a:gd name="connsiteX2" fmla="*/ 30451 w 786843"/>
                    <a:gd name="connsiteY2" fmla="*/ 152650 h 614507"/>
                    <a:gd name="connsiteX3" fmla="*/ 383256 w 786843"/>
                    <a:gd name="connsiteY3" fmla="*/ 78002 h 614507"/>
                    <a:gd name="connsiteX4" fmla="*/ 629420 w 786843"/>
                    <a:gd name="connsiteY4" fmla="*/ 13580 h 614507"/>
                    <a:gd name="connsiteX5" fmla="*/ 608221 w 786843"/>
                    <a:gd name="connsiteY5" fmla="*/ 262233 h 614507"/>
                    <a:gd name="connsiteX6" fmla="*/ 786843 w 786843"/>
                    <a:gd name="connsiteY6" fmla="*/ 405649 h 614507"/>
                    <a:gd name="connsiteX7" fmla="*/ 378217 w 786843"/>
                    <a:gd name="connsiteY7" fmla="*/ 610386 h 614507"/>
                    <a:gd name="connsiteX8" fmla="*/ 6417 w 786843"/>
                    <a:gd name="connsiteY8" fmla="*/ 514747 h 614507"/>
                    <a:gd name="connsiteX0" fmla="*/ 6417 w 786843"/>
                    <a:gd name="connsiteY0" fmla="*/ 463093 h 562853"/>
                    <a:gd name="connsiteX1" fmla="*/ 80147 w 786843"/>
                    <a:gd name="connsiteY1" fmla="*/ 293708 h 562853"/>
                    <a:gd name="connsiteX2" fmla="*/ 30451 w 786843"/>
                    <a:gd name="connsiteY2" fmla="*/ 100996 h 562853"/>
                    <a:gd name="connsiteX3" fmla="*/ 383256 w 786843"/>
                    <a:gd name="connsiteY3" fmla="*/ 26348 h 562853"/>
                    <a:gd name="connsiteX4" fmla="*/ 698276 w 786843"/>
                    <a:gd name="connsiteY4" fmla="*/ 23054 h 562853"/>
                    <a:gd name="connsiteX5" fmla="*/ 608221 w 786843"/>
                    <a:gd name="connsiteY5" fmla="*/ 210579 h 562853"/>
                    <a:gd name="connsiteX6" fmla="*/ 786843 w 786843"/>
                    <a:gd name="connsiteY6" fmla="*/ 353995 h 562853"/>
                    <a:gd name="connsiteX7" fmla="*/ 378217 w 786843"/>
                    <a:gd name="connsiteY7" fmla="*/ 558732 h 562853"/>
                    <a:gd name="connsiteX8" fmla="*/ 6417 w 786843"/>
                    <a:gd name="connsiteY8" fmla="*/ 463093 h 562853"/>
                    <a:gd name="connsiteX0" fmla="*/ 6417 w 786843"/>
                    <a:gd name="connsiteY0" fmla="*/ 513220 h 612980"/>
                    <a:gd name="connsiteX1" fmla="*/ 80147 w 786843"/>
                    <a:gd name="connsiteY1" fmla="*/ 343835 h 612980"/>
                    <a:gd name="connsiteX2" fmla="*/ 30451 w 786843"/>
                    <a:gd name="connsiteY2" fmla="*/ 151123 h 612980"/>
                    <a:gd name="connsiteX3" fmla="*/ 376617 w 786843"/>
                    <a:gd name="connsiteY3" fmla="*/ 2652 h 612980"/>
                    <a:gd name="connsiteX4" fmla="*/ 698276 w 786843"/>
                    <a:gd name="connsiteY4" fmla="*/ 73181 h 612980"/>
                    <a:gd name="connsiteX5" fmla="*/ 608221 w 786843"/>
                    <a:gd name="connsiteY5" fmla="*/ 260706 h 612980"/>
                    <a:gd name="connsiteX6" fmla="*/ 786843 w 786843"/>
                    <a:gd name="connsiteY6" fmla="*/ 404122 h 612980"/>
                    <a:gd name="connsiteX7" fmla="*/ 378217 w 786843"/>
                    <a:gd name="connsiteY7" fmla="*/ 608859 h 612980"/>
                    <a:gd name="connsiteX8" fmla="*/ 6417 w 786843"/>
                    <a:gd name="connsiteY8" fmla="*/ 513220 h 612980"/>
                    <a:gd name="connsiteX0" fmla="*/ 6417 w 786843"/>
                    <a:gd name="connsiteY0" fmla="*/ 513220 h 612980"/>
                    <a:gd name="connsiteX1" fmla="*/ 80147 w 786843"/>
                    <a:gd name="connsiteY1" fmla="*/ 343835 h 612980"/>
                    <a:gd name="connsiteX2" fmla="*/ 30451 w 786843"/>
                    <a:gd name="connsiteY2" fmla="*/ 151123 h 612980"/>
                    <a:gd name="connsiteX3" fmla="*/ 376617 w 786843"/>
                    <a:gd name="connsiteY3" fmla="*/ 2652 h 612980"/>
                    <a:gd name="connsiteX4" fmla="*/ 698276 w 786843"/>
                    <a:gd name="connsiteY4" fmla="*/ 73181 h 612980"/>
                    <a:gd name="connsiteX5" fmla="*/ 531781 w 786843"/>
                    <a:gd name="connsiteY5" fmla="*/ 298986 h 612980"/>
                    <a:gd name="connsiteX6" fmla="*/ 786843 w 786843"/>
                    <a:gd name="connsiteY6" fmla="*/ 404122 h 612980"/>
                    <a:gd name="connsiteX7" fmla="*/ 378217 w 786843"/>
                    <a:gd name="connsiteY7" fmla="*/ 608859 h 612980"/>
                    <a:gd name="connsiteX8" fmla="*/ 6417 w 786843"/>
                    <a:gd name="connsiteY8" fmla="*/ 513220 h 612980"/>
                    <a:gd name="connsiteX0" fmla="*/ 6417 w 786843"/>
                    <a:gd name="connsiteY0" fmla="*/ 511621 h 611381"/>
                    <a:gd name="connsiteX1" fmla="*/ 80147 w 786843"/>
                    <a:gd name="connsiteY1" fmla="*/ 342236 h 611381"/>
                    <a:gd name="connsiteX2" fmla="*/ 30451 w 786843"/>
                    <a:gd name="connsiteY2" fmla="*/ 149524 h 611381"/>
                    <a:gd name="connsiteX3" fmla="*/ 376617 w 786843"/>
                    <a:gd name="connsiteY3" fmla="*/ 1053 h 611381"/>
                    <a:gd name="connsiteX4" fmla="*/ 746805 w 786843"/>
                    <a:gd name="connsiteY4" fmla="*/ 93436 h 611381"/>
                    <a:gd name="connsiteX5" fmla="*/ 531781 w 786843"/>
                    <a:gd name="connsiteY5" fmla="*/ 297387 h 611381"/>
                    <a:gd name="connsiteX6" fmla="*/ 786843 w 786843"/>
                    <a:gd name="connsiteY6" fmla="*/ 402523 h 611381"/>
                    <a:gd name="connsiteX7" fmla="*/ 378217 w 786843"/>
                    <a:gd name="connsiteY7" fmla="*/ 607260 h 611381"/>
                    <a:gd name="connsiteX8" fmla="*/ 6417 w 786843"/>
                    <a:gd name="connsiteY8" fmla="*/ 511621 h 611381"/>
                    <a:gd name="connsiteX0" fmla="*/ 6417 w 772112"/>
                    <a:gd name="connsiteY0" fmla="*/ 511621 h 608672"/>
                    <a:gd name="connsiteX1" fmla="*/ 80147 w 772112"/>
                    <a:gd name="connsiteY1" fmla="*/ 342236 h 608672"/>
                    <a:gd name="connsiteX2" fmla="*/ 30451 w 772112"/>
                    <a:gd name="connsiteY2" fmla="*/ 149524 h 608672"/>
                    <a:gd name="connsiteX3" fmla="*/ 376617 w 772112"/>
                    <a:gd name="connsiteY3" fmla="*/ 1053 h 608672"/>
                    <a:gd name="connsiteX4" fmla="*/ 746805 w 772112"/>
                    <a:gd name="connsiteY4" fmla="*/ 93436 h 608672"/>
                    <a:gd name="connsiteX5" fmla="*/ 531781 w 772112"/>
                    <a:gd name="connsiteY5" fmla="*/ 297387 h 608672"/>
                    <a:gd name="connsiteX6" fmla="*/ 772112 w 772112"/>
                    <a:gd name="connsiteY6" fmla="*/ 457375 h 608672"/>
                    <a:gd name="connsiteX7" fmla="*/ 378217 w 772112"/>
                    <a:gd name="connsiteY7" fmla="*/ 607260 h 608672"/>
                    <a:gd name="connsiteX8" fmla="*/ 6417 w 772112"/>
                    <a:gd name="connsiteY8" fmla="*/ 511621 h 608672"/>
                    <a:gd name="connsiteX0" fmla="*/ 20480 w 786175"/>
                    <a:gd name="connsiteY0" fmla="*/ 510584 h 607635"/>
                    <a:gd name="connsiteX1" fmla="*/ 94210 w 786175"/>
                    <a:gd name="connsiteY1" fmla="*/ 341199 h 607635"/>
                    <a:gd name="connsiteX2" fmla="*/ 16797 w 786175"/>
                    <a:gd name="connsiteY2" fmla="*/ 98408 h 607635"/>
                    <a:gd name="connsiteX3" fmla="*/ 390680 w 786175"/>
                    <a:gd name="connsiteY3" fmla="*/ 16 h 607635"/>
                    <a:gd name="connsiteX4" fmla="*/ 760868 w 786175"/>
                    <a:gd name="connsiteY4" fmla="*/ 92399 h 607635"/>
                    <a:gd name="connsiteX5" fmla="*/ 545844 w 786175"/>
                    <a:gd name="connsiteY5" fmla="*/ 296350 h 607635"/>
                    <a:gd name="connsiteX6" fmla="*/ 786175 w 786175"/>
                    <a:gd name="connsiteY6" fmla="*/ 456338 h 607635"/>
                    <a:gd name="connsiteX7" fmla="*/ 392280 w 786175"/>
                    <a:gd name="connsiteY7" fmla="*/ 606223 h 607635"/>
                    <a:gd name="connsiteX8" fmla="*/ 20480 w 786175"/>
                    <a:gd name="connsiteY8" fmla="*/ 510584 h 607635"/>
                    <a:gd name="connsiteX0" fmla="*/ 4451 w 819984"/>
                    <a:gd name="connsiteY0" fmla="*/ 504551 h 607248"/>
                    <a:gd name="connsiteX1" fmla="*/ 128019 w 819984"/>
                    <a:gd name="connsiteY1" fmla="*/ 341199 h 607248"/>
                    <a:gd name="connsiteX2" fmla="*/ 50606 w 819984"/>
                    <a:gd name="connsiteY2" fmla="*/ 98408 h 607248"/>
                    <a:gd name="connsiteX3" fmla="*/ 424489 w 819984"/>
                    <a:gd name="connsiteY3" fmla="*/ 16 h 607248"/>
                    <a:gd name="connsiteX4" fmla="*/ 794677 w 819984"/>
                    <a:gd name="connsiteY4" fmla="*/ 92399 h 607248"/>
                    <a:gd name="connsiteX5" fmla="*/ 579653 w 819984"/>
                    <a:gd name="connsiteY5" fmla="*/ 296350 h 607248"/>
                    <a:gd name="connsiteX6" fmla="*/ 819984 w 819984"/>
                    <a:gd name="connsiteY6" fmla="*/ 456338 h 607248"/>
                    <a:gd name="connsiteX7" fmla="*/ 426089 w 819984"/>
                    <a:gd name="connsiteY7" fmla="*/ 606223 h 607248"/>
                    <a:gd name="connsiteX8" fmla="*/ 4451 w 819984"/>
                    <a:gd name="connsiteY8" fmla="*/ 504551 h 607248"/>
                    <a:gd name="connsiteX0" fmla="*/ 8371 w 823904"/>
                    <a:gd name="connsiteY0" fmla="*/ 504551 h 606978"/>
                    <a:gd name="connsiteX1" fmla="*/ 144828 w 823904"/>
                    <a:gd name="connsiteY1" fmla="*/ 293203 h 606978"/>
                    <a:gd name="connsiteX2" fmla="*/ 54526 w 823904"/>
                    <a:gd name="connsiteY2" fmla="*/ 98408 h 606978"/>
                    <a:gd name="connsiteX3" fmla="*/ 428409 w 823904"/>
                    <a:gd name="connsiteY3" fmla="*/ 16 h 606978"/>
                    <a:gd name="connsiteX4" fmla="*/ 798597 w 823904"/>
                    <a:gd name="connsiteY4" fmla="*/ 92399 h 606978"/>
                    <a:gd name="connsiteX5" fmla="*/ 583573 w 823904"/>
                    <a:gd name="connsiteY5" fmla="*/ 296350 h 606978"/>
                    <a:gd name="connsiteX6" fmla="*/ 823904 w 823904"/>
                    <a:gd name="connsiteY6" fmla="*/ 456338 h 606978"/>
                    <a:gd name="connsiteX7" fmla="*/ 430009 w 823904"/>
                    <a:gd name="connsiteY7" fmla="*/ 606223 h 606978"/>
                    <a:gd name="connsiteX8" fmla="*/ 8371 w 823904"/>
                    <a:gd name="connsiteY8" fmla="*/ 504551 h 606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3904" h="606978">
                      <a:moveTo>
                        <a:pt x="8371" y="504551"/>
                      </a:moveTo>
                      <a:cubicBezTo>
                        <a:pt x="-39159" y="452381"/>
                        <a:pt x="130574" y="338794"/>
                        <a:pt x="144828" y="293203"/>
                      </a:cubicBezTo>
                      <a:cubicBezTo>
                        <a:pt x="159082" y="247612"/>
                        <a:pt x="-13085" y="145484"/>
                        <a:pt x="54526" y="98408"/>
                      </a:cubicBezTo>
                      <a:cubicBezTo>
                        <a:pt x="122137" y="51332"/>
                        <a:pt x="304397" y="1017"/>
                        <a:pt x="428409" y="16"/>
                      </a:cubicBezTo>
                      <a:cubicBezTo>
                        <a:pt x="552421" y="-985"/>
                        <a:pt x="751511" y="45397"/>
                        <a:pt x="798597" y="92399"/>
                      </a:cubicBezTo>
                      <a:cubicBezTo>
                        <a:pt x="847838" y="213490"/>
                        <a:pt x="551985" y="248191"/>
                        <a:pt x="583573" y="296350"/>
                      </a:cubicBezTo>
                      <a:cubicBezTo>
                        <a:pt x="604355" y="351899"/>
                        <a:pt x="816635" y="280701"/>
                        <a:pt x="823904" y="456338"/>
                      </a:cubicBezTo>
                      <a:cubicBezTo>
                        <a:pt x="759650" y="526025"/>
                        <a:pt x="565931" y="598188"/>
                        <a:pt x="430009" y="606223"/>
                      </a:cubicBezTo>
                      <a:cubicBezTo>
                        <a:pt x="294087" y="614258"/>
                        <a:pt x="55901" y="556721"/>
                        <a:pt x="8371" y="504551"/>
                      </a:cubicBezTo>
                      <a:close/>
                    </a:path>
                  </a:pathLst>
                </a:custGeom>
                <a:solidFill>
                  <a:srgbClr val="D9DEE7"/>
                </a:solidFill>
                <a:ln w="25400">
                  <a:solidFill>
                    <a:srgbClr val="9BA5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86" name="椭圆 4">
                  <a:extLst>
                    <a:ext uri="{FF2B5EF4-FFF2-40B4-BE49-F238E27FC236}">
                      <a16:creationId xmlns:a16="http://schemas.microsoft.com/office/drawing/2014/main" id="{73F8027D-8163-425A-A927-225B416A7ED8}"/>
                    </a:ext>
                  </a:extLst>
                </p:cNvPr>
                <p:cNvSpPr/>
                <p:nvPr/>
              </p:nvSpPr>
              <p:spPr>
                <a:xfrm rot="19287269">
                  <a:off x="1911410" y="3756319"/>
                  <a:ext cx="325701" cy="380851"/>
                </a:xfrm>
                <a:custGeom>
                  <a:avLst/>
                  <a:gdLst>
                    <a:gd name="connsiteX0" fmla="*/ 0 w 242593"/>
                    <a:gd name="connsiteY0" fmla="*/ 203259 h 406518"/>
                    <a:gd name="connsiteX1" fmla="*/ 121297 w 242593"/>
                    <a:gd name="connsiteY1" fmla="*/ 0 h 406518"/>
                    <a:gd name="connsiteX2" fmla="*/ 242594 w 242593"/>
                    <a:gd name="connsiteY2" fmla="*/ 203259 h 406518"/>
                    <a:gd name="connsiteX3" fmla="*/ 121297 w 242593"/>
                    <a:gd name="connsiteY3" fmla="*/ 406518 h 406518"/>
                    <a:gd name="connsiteX4" fmla="*/ 0 w 242593"/>
                    <a:gd name="connsiteY4" fmla="*/ 203259 h 406518"/>
                    <a:gd name="connsiteX0" fmla="*/ 0 w 291059"/>
                    <a:gd name="connsiteY0" fmla="*/ 205007 h 409041"/>
                    <a:gd name="connsiteX1" fmla="*/ 121297 w 291059"/>
                    <a:gd name="connsiteY1" fmla="*/ 1748 h 409041"/>
                    <a:gd name="connsiteX2" fmla="*/ 291059 w 291059"/>
                    <a:gd name="connsiteY2" fmla="*/ 140779 h 409041"/>
                    <a:gd name="connsiteX3" fmla="*/ 121297 w 291059"/>
                    <a:gd name="connsiteY3" fmla="*/ 408266 h 409041"/>
                    <a:gd name="connsiteX4" fmla="*/ 0 w 291059"/>
                    <a:gd name="connsiteY4" fmla="*/ 205007 h 409041"/>
                    <a:gd name="connsiteX0" fmla="*/ 759 w 291818"/>
                    <a:gd name="connsiteY0" fmla="*/ 205007 h 381368"/>
                    <a:gd name="connsiteX1" fmla="*/ 122056 w 291818"/>
                    <a:gd name="connsiteY1" fmla="*/ 1748 h 381368"/>
                    <a:gd name="connsiteX2" fmla="*/ 291818 w 291818"/>
                    <a:gd name="connsiteY2" fmla="*/ 140779 h 381368"/>
                    <a:gd name="connsiteX3" fmla="*/ 179190 w 291818"/>
                    <a:gd name="connsiteY3" fmla="*/ 380714 h 381368"/>
                    <a:gd name="connsiteX4" fmla="*/ 759 w 291818"/>
                    <a:gd name="connsiteY4" fmla="*/ 205007 h 381368"/>
                    <a:gd name="connsiteX0" fmla="*/ 577 w 325701"/>
                    <a:gd name="connsiteY0" fmla="*/ 196470 h 380851"/>
                    <a:gd name="connsiteX1" fmla="*/ 155939 w 325701"/>
                    <a:gd name="connsiteY1" fmla="*/ 1408 h 380851"/>
                    <a:gd name="connsiteX2" fmla="*/ 325701 w 325701"/>
                    <a:gd name="connsiteY2" fmla="*/ 140439 h 380851"/>
                    <a:gd name="connsiteX3" fmla="*/ 213073 w 325701"/>
                    <a:gd name="connsiteY3" fmla="*/ 380374 h 380851"/>
                    <a:gd name="connsiteX4" fmla="*/ 577 w 325701"/>
                    <a:gd name="connsiteY4" fmla="*/ 196470 h 380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701" h="380851">
                      <a:moveTo>
                        <a:pt x="577" y="196470"/>
                      </a:moveTo>
                      <a:cubicBezTo>
                        <a:pt x="-8945" y="133309"/>
                        <a:pt x="101752" y="10746"/>
                        <a:pt x="155939" y="1408"/>
                      </a:cubicBezTo>
                      <a:cubicBezTo>
                        <a:pt x="210126" y="-7930"/>
                        <a:pt x="325701" y="28182"/>
                        <a:pt x="325701" y="140439"/>
                      </a:cubicBezTo>
                      <a:cubicBezTo>
                        <a:pt x="325701" y="252696"/>
                        <a:pt x="267260" y="371036"/>
                        <a:pt x="213073" y="380374"/>
                      </a:cubicBezTo>
                      <a:cubicBezTo>
                        <a:pt x="158886" y="389712"/>
                        <a:pt x="10099" y="259631"/>
                        <a:pt x="577" y="19647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  <p:sp>
              <p:nvSpPr>
                <p:cNvPr id="87" name="矩形: 圆角 7">
                  <a:extLst>
                    <a:ext uri="{FF2B5EF4-FFF2-40B4-BE49-F238E27FC236}">
                      <a16:creationId xmlns:a16="http://schemas.microsoft.com/office/drawing/2014/main" id="{4D8BB0F3-A044-458B-99EB-E6CCECF7D2B3}"/>
                    </a:ext>
                  </a:extLst>
                </p:cNvPr>
                <p:cNvSpPr/>
                <p:nvPr/>
              </p:nvSpPr>
              <p:spPr>
                <a:xfrm rot="16777128">
                  <a:off x="1993203" y="4046291"/>
                  <a:ext cx="65708" cy="203022"/>
                </a:xfrm>
                <a:custGeom>
                  <a:avLst/>
                  <a:gdLst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9580 h 276046"/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26821 h 276046"/>
                    <a:gd name="connsiteX9" fmla="*/ 0 w 117475"/>
                    <a:gd name="connsiteY9" fmla="*/ 19580 h 276046"/>
                    <a:gd name="connsiteX0" fmla="*/ 20638 w 138113"/>
                    <a:gd name="connsiteY0" fmla="*/ 19580 h 276046"/>
                    <a:gd name="connsiteX1" fmla="*/ 40218 w 138113"/>
                    <a:gd name="connsiteY1" fmla="*/ 0 h 276046"/>
                    <a:gd name="connsiteX2" fmla="*/ 118533 w 138113"/>
                    <a:gd name="connsiteY2" fmla="*/ 0 h 276046"/>
                    <a:gd name="connsiteX3" fmla="*/ 138113 w 138113"/>
                    <a:gd name="connsiteY3" fmla="*/ 19580 h 276046"/>
                    <a:gd name="connsiteX4" fmla="*/ 138113 w 138113"/>
                    <a:gd name="connsiteY4" fmla="*/ 256466 h 276046"/>
                    <a:gd name="connsiteX5" fmla="*/ 118533 w 138113"/>
                    <a:gd name="connsiteY5" fmla="*/ 276046 h 276046"/>
                    <a:gd name="connsiteX6" fmla="*/ 40218 w 138113"/>
                    <a:gd name="connsiteY6" fmla="*/ 276046 h 276046"/>
                    <a:gd name="connsiteX7" fmla="*/ 20638 w 138113"/>
                    <a:gd name="connsiteY7" fmla="*/ 256466 h 276046"/>
                    <a:gd name="connsiteX8" fmla="*/ 0 w 138113"/>
                    <a:gd name="connsiteY8" fmla="*/ 126821 h 276046"/>
                    <a:gd name="connsiteX9" fmla="*/ 20638 w 138113"/>
                    <a:gd name="connsiteY9" fmla="*/ 19580 h 276046"/>
                    <a:gd name="connsiteX0" fmla="*/ 22013 w 139488"/>
                    <a:gd name="connsiteY0" fmla="*/ 19580 h 276046"/>
                    <a:gd name="connsiteX1" fmla="*/ 41593 w 139488"/>
                    <a:gd name="connsiteY1" fmla="*/ 0 h 276046"/>
                    <a:gd name="connsiteX2" fmla="*/ 119908 w 139488"/>
                    <a:gd name="connsiteY2" fmla="*/ 0 h 276046"/>
                    <a:gd name="connsiteX3" fmla="*/ 139488 w 139488"/>
                    <a:gd name="connsiteY3" fmla="*/ 19580 h 276046"/>
                    <a:gd name="connsiteX4" fmla="*/ 139488 w 139488"/>
                    <a:gd name="connsiteY4" fmla="*/ 256466 h 276046"/>
                    <a:gd name="connsiteX5" fmla="*/ 119908 w 139488"/>
                    <a:gd name="connsiteY5" fmla="*/ 276046 h 276046"/>
                    <a:gd name="connsiteX6" fmla="*/ 41593 w 139488"/>
                    <a:gd name="connsiteY6" fmla="*/ 276046 h 276046"/>
                    <a:gd name="connsiteX7" fmla="*/ 22013 w 139488"/>
                    <a:gd name="connsiteY7" fmla="*/ 256466 h 276046"/>
                    <a:gd name="connsiteX8" fmla="*/ 1375 w 139488"/>
                    <a:gd name="connsiteY8" fmla="*/ 126821 h 276046"/>
                    <a:gd name="connsiteX9" fmla="*/ 22013 w 139488"/>
                    <a:gd name="connsiteY9" fmla="*/ 19580 h 276046"/>
                    <a:gd name="connsiteX0" fmla="*/ 25039 w 142514"/>
                    <a:gd name="connsiteY0" fmla="*/ 19580 h 276046"/>
                    <a:gd name="connsiteX1" fmla="*/ 44619 w 142514"/>
                    <a:gd name="connsiteY1" fmla="*/ 0 h 276046"/>
                    <a:gd name="connsiteX2" fmla="*/ 122934 w 142514"/>
                    <a:gd name="connsiteY2" fmla="*/ 0 h 276046"/>
                    <a:gd name="connsiteX3" fmla="*/ 142514 w 142514"/>
                    <a:gd name="connsiteY3" fmla="*/ 19580 h 276046"/>
                    <a:gd name="connsiteX4" fmla="*/ 142514 w 142514"/>
                    <a:gd name="connsiteY4" fmla="*/ 256466 h 276046"/>
                    <a:gd name="connsiteX5" fmla="*/ 122934 w 142514"/>
                    <a:gd name="connsiteY5" fmla="*/ 276046 h 276046"/>
                    <a:gd name="connsiteX6" fmla="*/ 44619 w 142514"/>
                    <a:gd name="connsiteY6" fmla="*/ 276046 h 276046"/>
                    <a:gd name="connsiteX7" fmla="*/ 25039 w 142514"/>
                    <a:gd name="connsiteY7" fmla="*/ 256466 h 276046"/>
                    <a:gd name="connsiteX8" fmla="*/ 1226 w 142514"/>
                    <a:gd name="connsiteY8" fmla="*/ 133171 h 276046"/>
                    <a:gd name="connsiteX9" fmla="*/ 25039 w 142514"/>
                    <a:gd name="connsiteY9" fmla="*/ 19580 h 276046"/>
                    <a:gd name="connsiteX0" fmla="*/ 29631 w 147106"/>
                    <a:gd name="connsiteY0" fmla="*/ 19580 h 276046"/>
                    <a:gd name="connsiteX1" fmla="*/ 49211 w 147106"/>
                    <a:gd name="connsiteY1" fmla="*/ 0 h 276046"/>
                    <a:gd name="connsiteX2" fmla="*/ 127526 w 147106"/>
                    <a:gd name="connsiteY2" fmla="*/ 0 h 276046"/>
                    <a:gd name="connsiteX3" fmla="*/ 147106 w 147106"/>
                    <a:gd name="connsiteY3" fmla="*/ 19580 h 276046"/>
                    <a:gd name="connsiteX4" fmla="*/ 147106 w 147106"/>
                    <a:gd name="connsiteY4" fmla="*/ 256466 h 276046"/>
                    <a:gd name="connsiteX5" fmla="*/ 127526 w 147106"/>
                    <a:gd name="connsiteY5" fmla="*/ 276046 h 276046"/>
                    <a:gd name="connsiteX6" fmla="*/ 49211 w 147106"/>
                    <a:gd name="connsiteY6" fmla="*/ 276046 h 276046"/>
                    <a:gd name="connsiteX7" fmla="*/ 29631 w 147106"/>
                    <a:gd name="connsiteY7" fmla="*/ 256466 h 276046"/>
                    <a:gd name="connsiteX8" fmla="*/ 1055 w 147106"/>
                    <a:gd name="connsiteY8" fmla="*/ 131583 h 276046"/>
                    <a:gd name="connsiteX9" fmla="*/ 29631 w 147106"/>
                    <a:gd name="connsiteY9" fmla="*/ 19580 h 276046"/>
                    <a:gd name="connsiteX0" fmla="*/ 23524 w 140999"/>
                    <a:gd name="connsiteY0" fmla="*/ 19580 h 276046"/>
                    <a:gd name="connsiteX1" fmla="*/ 43104 w 140999"/>
                    <a:gd name="connsiteY1" fmla="*/ 0 h 276046"/>
                    <a:gd name="connsiteX2" fmla="*/ 121419 w 140999"/>
                    <a:gd name="connsiteY2" fmla="*/ 0 h 276046"/>
                    <a:gd name="connsiteX3" fmla="*/ 140999 w 140999"/>
                    <a:gd name="connsiteY3" fmla="*/ 19580 h 276046"/>
                    <a:gd name="connsiteX4" fmla="*/ 140999 w 140999"/>
                    <a:gd name="connsiteY4" fmla="*/ 256466 h 276046"/>
                    <a:gd name="connsiteX5" fmla="*/ 121419 w 140999"/>
                    <a:gd name="connsiteY5" fmla="*/ 276046 h 276046"/>
                    <a:gd name="connsiteX6" fmla="*/ 43104 w 140999"/>
                    <a:gd name="connsiteY6" fmla="*/ 276046 h 276046"/>
                    <a:gd name="connsiteX7" fmla="*/ 23524 w 140999"/>
                    <a:gd name="connsiteY7" fmla="*/ 256466 h 276046"/>
                    <a:gd name="connsiteX8" fmla="*/ 1298 w 140999"/>
                    <a:gd name="connsiteY8" fmla="*/ 156983 h 276046"/>
                    <a:gd name="connsiteX9" fmla="*/ 23524 w 140999"/>
                    <a:gd name="connsiteY9" fmla="*/ 19580 h 276046"/>
                    <a:gd name="connsiteX0" fmla="*/ 20516 w 137991"/>
                    <a:gd name="connsiteY0" fmla="*/ 19580 h 276046"/>
                    <a:gd name="connsiteX1" fmla="*/ 40096 w 137991"/>
                    <a:gd name="connsiteY1" fmla="*/ 0 h 276046"/>
                    <a:gd name="connsiteX2" fmla="*/ 118411 w 137991"/>
                    <a:gd name="connsiteY2" fmla="*/ 0 h 276046"/>
                    <a:gd name="connsiteX3" fmla="*/ 137991 w 137991"/>
                    <a:gd name="connsiteY3" fmla="*/ 19580 h 276046"/>
                    <a:gd name="connsiteX4" fmla="*/ 137991 w 137991"/>
                    <a:gd name="connsiteY4" fmla="*/ 256466 h 276046"/>
                    <a:gd name="connsiteX5" fmla="*/ 118411 w 137991"/>
                    <a:gd name="connsiteY5" fmla="*/ 276046 h 276046"/>
                    <a:gd name="connsiteX6" fmla="*/ 40096 w 137991"/>
                    <a:gd name="connsiteY6" fmla="*/ 276046 h 276046"/>
                    <a:gd name="connsiteX7" fmla="*/ 20516 w 137991"/>
                    <a:gd name="connsiteY7" fmla="*/ 256466 h 276046"/>
                    <a:gd name="connsiteX8" fmla="*/ 1465 w 137991"/>
                    <a:gd name="connsiteY8" fmla="*/ 141108 h 276046"/>
                    <a:gd name="connsiteX9" fmla="*/ 20516 w 137991"/>
                    <a:gd name="connsiteY9" fmla="*/ 19580 h 276046"/>
                    <a:gd name="connsiteX0" fmla="*/ 19864 w 137339"/>
                    <a:gd name="connsiteY0" fmla="*/ 19580 h 276046"/>
                    <a:gd name="connsiteX1" fmla="*/ 39444 w 137339"/>
                    <a:gd name="connsiteY1" fmla="*/ 0 h 276046"/>
                    <a:gd name="connsiteX2" fmla="*/ 117759 w 137339"/>
                    <a:gd name="connsiteY2" fmla="*/ 0 h 276046"/>
                    <a:gd name="connsiteX3" fmla="*/ 137339 w 137339"/>
                    <a:gd name="connsiteY3" fmla="*/ 19580 h 276046"/>
                    <a:gd name="connsiteX4" fmla="*/ 137339 w 137339"/>
                    <a:gd name="connsiteY4" fmla="*/ 256466 h 276046"/>
                    <a:gd name="connsiteX5" fmla="*/ 117759 w 137339"/>
                    <a:gd name="connsiteY5" fmla="*/ 276046 h 276046"/>
                    <a:gd name="connsiteX6" fmla="*/ 39444 w 137339"/>
                    <a:gd name="connsiteY6" fmla="*/ 276046 h 276046"/>
                    <a:gd name="connsiteX7" fmla="*/ 19864 w 137339"/>
                    <a:gd name="connsiteY7" fmla="*/ 256466 h 276046"/>
                    <a:gd name="connsiteX8" fmla="*/ 813 w 137339"/>
                    <a:gd name="connsiteY8" fmla="*/ 141108 h 276046"/>
                    <a:gd name="connsiteX9" fmla="*/ 19864 w 13733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8237"/>
                    <a:gd name="connsiteY0" fmla="*/ 19580 h 276046"/>
                    <a:gd name="connsiteX1" fmla="*/ 38754 w 138237"/>
                    <a:gd name="connsiteY1" fmla="*/ 0 h 276046"/>
                    <a:gd name="connsiteX2" fmla="*/ 117069 w 138237"/>
                    <a:gd name="connsiteY2" fmla="*/ 0 h 276046"/>
                    <a:gd name="connsiteX3" fmla="*/ 136649 w 138237"/>
                    <a:gd name="connsiteY3" fmla="*/ 19580 h 276046"/>
                    <a:gd name="connsiteX4" fmla="*/ 138237 w 138237"/>
                    <a:gd name="connsiteY4" fmla="*/ 144284 h 276046"/>
                    <a:gd name="connsiteX5" fmla="*/ 136649 w 138237"/>
                    <a:gd name="connsiteY5" fmla="*/ 256466 h 276046"/>
                    <a:gd name="connsiteX6" fmla="*/ 117069 w 138237"/>
                    <a:gd name="connsiteY6" fmla="*/ 276046 h 276046"/>
                    <a:gd name="connsiteX7" fmla="*/ 38754 w 138237"/>
                    <a:gd name="connsiteY7" fmla="*/ 276046 h 276046"/>
                    <a:gd name="connsiteX8" fmla="*/ 19174 w 138237"/>
                    <a:gd name="connsiteY8" fmla="*/ 256466 h 276046"/>
                    <a:gd name="connsiteX9" fmla="*/ 123 w 138237"/>
                    <a:gd name="connsiteY9" fmla="*/ 141108 h 276046"/>
                    <a:gd name="connsiteX10" fmla="*/ 19174 w 138237"/>
                    <a:gd name="connsiteY10" fmla="*/ 19580 h 276046"/>
                    <a:gd name="connsiteX0" fmla="*/ 19174 w 136663"/>
                    <a:gd name="connsiteY0" fmla="*/ 19580 h 276046"/>
                    <a:gd name="connsiteX1" fmla="*/ 38754 w 136663"/>
                    <a:gd name="connsiteY1" fmla="*/ 0 h 276046"/>
                    <a:gd name="connsiteX2" fmla="*/ 117069 w 136663"/>
                    <a:gd name="connsiteY2" fmla="*/ 0 h 276046"/>
                    <a:gd name="connsiteX3" fmla="*/ 136649 w 136663"/>
                    <a:gd name="connsiteY3" fmla="*/ 19580 h 276046"/>
                    <a:gd name="connsiteX4" fmla="*/ 123950 w 136663"/>
                    <a:gd name="connsiteY4" fmla="*/ 139521 h 276046"/>
                    <a:gd name="connsiteX5" fmla="*/ 136649 w 136663"/>
                    <a:gd name="connsiteY5" fmla="*/ 256466 h 276046"/>
                    <a:gd name="connsiteX6" fmla="*/ 117069 w 136663"/>
                    <a:gd name="connsiteY6" fmla="*/ 276046 h 276046"/>
                    <a:gd name="connsiteX7" fmla="*/ 38754 w 136663"/>
                    <a:gd name="connsiteY7" fmla="*/ 276046 h 276046"/>
                    <a:gd name="connsiteX8" fmla="*/ 19174 w 136663"/>
                    <a:gd name="connsiteY8" fmla="*/ 256466 h 276046"/>
                    <a:gd name="connsiteX9" fmla="*/ 123 w 136663"/>
                    <a:gd name="connsiteY9" fmla="*/ 141108 h 276046"/>
                    <a:gd name="connsiteX10" fmla="*/ 19174 w 136663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42696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5871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7458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4283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7"/>
                    <a:gd name="connsiteY0" fmla="*/ 19580 h 276046"/>
                    <a:gd name="connsiteX1" fmla="*/ 38754 w 136667"/>
                    <a:gd name="connsiteY1" fmla="*/ 0 h 276046"/>
                    <a:gd name="connsiteX2" fmla="*/ 117069 w 136667"/>
                    <a:gd name="connsiteY2" fmla="*/ 0 h 276046"/>
                    <a:gd name="connsiteX3" fmla="*/ 136649 w 136667"/>
                    <a:gd name="connsiteY3" fmla="*/ 19580 h 276046"/>
                    <a:gd name="connsiteX4" fmla="*/ 125537 w 136667"/>
                    <a:gd name="connsiteY4" fmla="*/ 139521 h 276046"/>
                    <a:gd name="connsiteX5" fmla="*/ 136649 w 136667"/>
                    <a:gd name="connsiteY5" fmla="*/ 256466 h 276046"/>
                    <a:gd name="connsiteX6" fmla="*/ 117069 w 136667"/>
                    <a:gd name="connsiteY6" fmla="*/ 276046 h 276046"/>
                    <a:gd name="connsiteX7" fmla="*/ 38754 w 136667"/>
                    <a:gd name="connsiteY7" fmla="*/ 276046 h 276046"/>
                    <a:gd name="connsiteX8" fmla="*/ 19174 w 136667"/>
                    <a:gd name="connsiteY8" fmla="*/ 256466 h 276046"/>
                    <a:gd name="connsiteX9" fmla="*/ 123 w 136667"/>
                    <a:gd name="connsiteY9" fmla="*/ 141108 h 276046"/>
                    <a:gd name="connsiteX10" fmla="*/ 19174 w 13666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8"/>
                    <a:gd name="connsiteY0" fmla="*/ 19580 h 276046"/>
                    <a:gd name="connsiteX1" fmla="*/ 29414 w 127328"/>
                    <a:gd name="connsiteY1" fmla="*/ 0 h 276046"/>
                    <a:gd name="connsiteX2" fmla="*/ 107729 w 127328"/>
                    <a:gd name="connsiteY2" fmla="*/ 0 h 276046"/>
                    <a:gd name="connsiteX3" fmla="*/ 127309 w 127328"/>
                    <a:gd name="connsiteY3" fmla="*/ 19580 h 276046"/>
                    <a:gd name="connsiteX4" fmla="*/ 116197 w 127328"/>
                    <a:gd name="connsiteY4" fmla="*/ 139521 h 276046"/>
                    <a:gd name="connsiteX5" fmla="*/ 127309 w 127328"/>
                    <a:gd name="connsiteY5" fmla="*/ 256466 h 276046"/>
                    <a:gd name="connsiteX6" fmla="*/ 107729 w 127328"/>
                    <a:gd name="connsiteY6" fmla="*/ 276046 h 276046"/>
                    <a:gd name="connsiteX7" fmla="*/ 29414 w 127328"/>
                    <a:gd name="connsiteY7" fmla="*/ 276046 h 276046"/>
                    <a:gd name="connsiteX8" fmla="*/ 9834 w 127328"/>
                    <a:gd name="connsiteY8" fmla="*/ 256466 h 276046"/>
                    <a:gd name="connsiteX9" fmla="*/ 308 w 127328"/>
                    <a:gd name="connsiteY9" fmla="*/ 129995 h 276046"/>
                    <a:gd name="connsiteX10" fmla="*/ 9834 w 127328"/>
                    <a:gd name="connsiteY10" fmla="*/ 19580 h 276046"/>
                    <a:gd name="connsiteX0" fmla="*/ 9834 w 127342"/>
                    <a:gd name="connsiteY0" fmla="*/ 19580 h 276046"/>
                    <a:gd name="connsiteX1" fmla="*/ 29414 w 127342"/>
                    <a:gd name="connsiteY1" fmla="*/ 0 h 276046"/>
                    <a:gd name="connsiteX2" fmla="*/ 107729 w 127342"/>
                    <a:gd name="connsiteY2" fmla="*/ 0 h 276046"/>
                    <a:gd name="connsiteX3" fmla="*/ 127309 w 127342"/>
                    <a:gd name="connsiteY3" fmla="*/ 19580 h 276046"/>
                    <a:gd name="connsiteX4" fmla="*/ 116197 w 127342"/>
                    <a:gd name="connsiteY4" fmla="*/ 139521 h 276046"/>
                    <a:gd name="connsiteX5" fmla="*/ 127309 w 127342"/>
                    <a:gd name="connsiteY5" fmla="*/ 256466 h 276046"/>
                    <a:gd name="connsiteX6" fmla="*/ 107729 w 127342"/>
                    <a:gd name="connsiteY6" fmla="*/ 276046 h 276046"/>
                    <a:gd name="connsiteX7" fmla="*/ 29414 w 127342"/>
                    <a:gd name="connsiteY7" fmla="*/ 276046 h 276046"/>
                    <a:gd name="connsiteX8" fmla="*/ 9834 w 127342"/>
                    <a:gd name="connsiteY8" fmla="*/ 256466 h 276046"/>
                    <a:gd name="connsiteX9" fmla="*/ 308 w 127342"/>
                    <a:gd name="connsiteY9" fmla="*/ 129995 h 276046"/>
                    <a:gd name="connsiteX10" fmla="*/ 9834 w 127342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7327" h="276046">
                      <a:moveTo>
                        <a:pt x="9834" y="19580"/>
                      </a:moveTo>
                      <a:cubicBezTo>
                        <a:pt x="9834" y="8766"/>
                        <a:pt x="18600" y="0"/>
                        <a:pt x="29414" y="0"/>
                      </a:cubicBezTo>
                      <a:lnTo>
                        <a:pt x="107729" y="0"/>
                      </a:lnTo>
                      <a:cubicBezTo>
                        <a:pt x="118543" y="0"/>
                        <a:pt x="127309" y="8766"/>
                        <a:pt x="127309" y="19580"/>
                      </a:cubicBezTo>
                      <a:cubicBezTo>
                        <a:pt x="127838" y="61148"/>
                        <a:pt x="116727" y="86253"/>
                        <a:pt x="116197" y="139521"/>
                      </a:cubicBezTo>
                      <a:cubicBezTo>
                        <a:pt x="115667" y="192789"/>
                        <a:pt x="127838" y="219072"/>
                        <a:pt x="127309" y="256466"/>
                      </a:cubicBezTo>
                      <a:cubicBezTo>
                        <a:pt x="127309" y="267280"/>
                        <a:pt x="118543" y="276046"/>
                        <a:pt x="107729" y="276046"/>
                      </a:cubicBezTo>
                      <a:lnTo>
                        <a:pt x="29414" y="276046"/>
                      </a:lnTo>
                      <a:cubicBezTo>
                        <a:pt x="18600" y="276046"/>
                        <a:pt x="9834" y="267280"/>
                        <a:pt x="9834" y="256466"/>
                      </a:cubicBezTo>
                      <a:cubicBezTo>
                        <a:pt x="3484" y="218013"/>
                        <a:pt x="-1279" y="170035"/>
                        <a:pt x="308" y="129995"/>
                      </a:cubicBezTo>
                      <a:cubicBezTo>
                        <a:pt x="1895" y="89955"/>
                        <a:pt x="3131" y="40717"/>
                        <a:pt x="9834" y="1958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88" name="矩形: 圆角 7">
                  <a:extLst>
                    <a:ext uri="{FF2B5EF4-FFF2-40B4-BE49-F238E27FC236}">
                      <a16:creationId xmlns:a16="http://schemas.microsoft.com/office/drawing/2014/main" id="{1CC662DA-9073-4101-92E8-8186A54858DB}"/>
                    </a:ext>
                  </a:extLst>
                </p:cNvPr>
                <p:cNvSpPr/>
                <p:nvPr/>
              </p:nvSpPr>
              <p:spPr>
                <a:xfrm rot="16777128">
                  <a:off x="2005902" y="4144999"/>
                  <a:ext cx="65708" cy="203022"/>
                </a:xfrm>
                <a:custGeom>
                  <a:avLst/>
                  <a:gdLst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9580 h 276046"/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26821 h 276046"/>
                    <a:gd name="connsiteX9" fmla="*/ 0 w 117475"/>
                    <a:gd name="connsiteY9" fmla="*/ 19580 h 276046"/>
                    <a:gd name="connsiteX0" fmla="*/ 20638 w 138113"/>
                    <a:gd name="connsiteY0" fmla="*/ 19580 h 276046"/>
                    <a:gd name="connsiteX1" fmla="*/ 40218 w 138113"/>
                    <a:gd name="connsiteY1" fmla="*/ 0 h 276046"/>
                    <a:gd name="connsiteX2" fmla="*/ 118533 w 138113"/>
                    <a:gd name="connsiteY2" fmla="*/ 0 h 276046"/>
                    <a:gd name="connsiteX3" fmla="*/ 138113 w 138113"/>
                    <a:gd name="connsiteY3" fmla="*/ 19580 h 276046"/>
                    <a:gd name="connsiteX4" fmla="*/ 138113 w 138113"/>
                    <a:gd name="connsiteY4" fmla="*/ 256466 h 276046"/>
                    <a:gd name="connsiteX5" fmla="*/ 118533 w 138113"/>
                    <a:gd name="connsiteY5" fmla="*/ 276046 h 276046"/>
                    <a:gd name="connsiteX6" fmla="*/ 40218 w 138113"/>
                    <a:gd name="connsiteY6" fmla="*/ 276046 h 276046"/>
                    <a:gd name="connsiteX7" fmla="*/ 20638 w 138113"/>
                    <a:gd name="connsiteY7" fmla="*/ 256466 h 276046"/>
                    <a:gd name="connsiteX8" fmla="*/ 0 w 138113"/>
                    <a:gd name="connsiteY8" fmla="*/ 126821 h 276046"/>
                    <a:gd name="connsiteX9" fmla="*/ 20638 w 138113"/>
                    <a:gd name="connsiteY9" fmla="*/ 19580 h 276046"/>
                    <a:gd name="connsiteX0" fmla="*/ 22013 w 139488"/>
                    <a:gd name="connsiteY0" fmla="*/ 19580 h 276046"/>
                    <a:gd name="connsiteX1" fmla="*/ 41593 w 139488"/>
                    <a:gd name="connsiteY1" fmla="*/ 0 h 276046"/>
                    <a:gd name="connsiteX2" fmla="*/ 119908 w 139488"/>
                    <a:gd name="connsiteY2" fmla="*/ 0 h 276046"/>
                    <a:gd name="connsiteX3" fmla="*/ 139488 w 139488"/>
                    <a:gd name="connsiteY3" fmla="*/ 19580 h 276046"/>
                    <a:gd name="connsiteX4" fmla="*/ 139488 w 139488"/>
                    <a:gd name="connsiteY4" fmla="*/ 256466 h 276046"/>
                    <a:gd name="connsiteX5" fmla="*/ 119908 w 139488"/>
                    <a:gd name="connsiteY5" fmla="*/ 276046 h 276046"/>
                    <a:gd name="connsiteX6" fmla="*/ 41593 w 139488"/>
                    <a:gd name="connsiteY6" fmla="*/ 276046 h 276046"/>
                    <a:gd name="connsiteX7" fmla="*/ 22013 w 139488"/>
                    <a:gd name="connsiteY7" fmla="*/ 256466 h 276046"/>
                    <a:gd name="connsiteX8" fmla="*/ 1375 w 139488"/>
                    <a:gd name="connsiteY8" fmla="*/ 126821 h 276046"/>
                    <a:gd name="connsiteX9" fmla="*/ 22013 w 139488"/>
                    <a:gd name="connsiteY9" fmla="*/ 19580 h 276046"/>
                    <a:gd name="connsiteX0" fmla="*/ 25039 w 142514"/>
                    <a:gd name="connsiteY0" fmla="*/ 19580 h 276046"/>
                    <a:gd name="connsiteX1" fmla="*/ 44619 w 142514"/>
                    <a:gd name="connsiteY1" fmla="*/ 0 h 276046"/>
                    <a:gd name="connsiteX2" fmla="*/ 122934 w 142514"/>
                    <a:gd name="connsiteY2" fmla="*/ 0 h 276046"/>
                    <a:gd name="connsiteX3" fmla="*/ 142514 w 142514"/>
                    <a:gd name="connsiteY3" fmla="*/ 19580 h 276046"/>
                    <a:gd name="connsiteX4" fmla="*/ 142514 w 142514"/>
                    <a:gd name="connsiteY4" fmla="*/ 256466 h 276046"/>
                    <a:gd name="connsiteX5" fmla="*/ 122934 w 142514"/>
                    <a:gd name="connsiteY5" fmla="*/ 276046 h 276046"/>
                    <a:gd name="connsiteX6" fmla="*/ 44619 w 142514"/>
                    <a:gd name="connsiteY6" fmla="*/ 276046 h 276046"/>
                    <a:gd name="connsiteX7" fmla="*/ 25039 w 142514"/>
                    <a:gd name="connsiteY7" fmla="*/ 256466 h 276046"/>
                    <a:gd name="connsiteX8" fmla="*/ 1226 w 142514"/>
                    <a:gd name="connsiteY8" fmla="*/ 133171 h 276046"/>
                    <a:gd name="connsiteX9" fmla="*/ 25039 w 142514"/>
                    <a:gd name="connsiteY9" fmla="*/ 19580 h 276046"/>
                    <a:gd name="connsiteX0" fmla="*/ 29631 w 147106"/>
                    <a:gd name="connsiteY0" fmla="*/ 19580 h 276046"/>
                    <a:gd name="connsiteX1" fmla="*/ 49211 w 147106"/>
                    <a:gd name="connsiteY1" fmla="*/ 0 h 276046"/>
                    <a:gd name="connsiteX2" fmla="*/ 127526 w 147106"/>
                    <a:gd name="connsiteY2" fmla="*/ 0 h 276046"/>
                    <a:gd name="connsiteX3" fmla="*/ 147106 w 147106"/>
                    <a:gd name="connsiteY3" fmla="*/ 19580 h 276046"/>
                    <a:gd name="connsiteX4" fmla="*/ 147106 w 147106"/>
                    <a:gd name="connsiteY4" fmla="*/ 256466 h 276046"/>
                    <a:gd name="connsiteX5" fmla="*/ 127526 w 147106"/>
                    <a:gd name="connsiteY5" fmla="*/ 276046 h 276046"/>
                    <a:gd name="connsiteX6" fmla="*/ 49211 w 147106"/>
                    <a:gd name="connsiteY6" fmla="*/ 276046 h 276046"/>
                    <a:gd name="connsiteX7" fmla="*/ 29631 w 147106"/>
                    <a:gd name="connsiteY7" fmla="*/ 256466 h 276046"/>
                    <a:gd name="connsiteX8" fmla="*/ 1055 w 147106"/>
                    <a:gd name="connsiteY8" fmla="*/ 131583 h 276046"/>
                    <a:gd name="connsiteX9" fmla="*/ 29631 w 147106"/>
                    <a:gd name="connsiteY9" fmla="*/ 19580 h 276046"/>
                    <a:gd name="connsiteX0" fmla="*/ 23524 w 140999"/>
                    <a:gd name="connsiteY0" fmla="*/ 19580 h 276046"/>
                    <a:gd name="connsiteX1" fmla="*/ 43104 w 140999"/>
                    <a:gd name="connsiteY1" fmla="*/ 0 h 276046"/>
                    <a:gd name="connsiteX2" fmla="*/ 121419 w 140999"/>
                    <a:gd name="connsiteY2" fmla="*/ 0 h 276046"/>
                    <a:gd name="connsiteX3" fmla="*/ 140999 w 140999"/>
                    <a:gd name="connsiteY3" fmla="*/ 19580 h 276046"/>
                    <a:gd name="connsiteX4" fmla="*/ 140999 w 140999"/>
                    <a:gd name="connsiteY4" fmla="*/ 256466 h 276046"/>
                    <a:gd name="connsiteX5" fmla="*/ 121419 w 140999"/>
                    <a:gd name="connsiteY5" fmla="*/ 276046 h 276046"/>
                    <a:gd name="connsiteX6" fmla="*/ 43104 w 140999"/>
                    <a:gd name="connsiteY6" fmla="*/ 276046 h 276046"/>
                    <a:gd name="connsiteX7" fmla="*/ 23524 w 140999"/>
                    <a:gd name="connsiteY7" fmla="*/ 256466 h 276046"/>
                    <a:gd name="connsiteX8" fmla="*/ 1298 w 140999"/>
                    <a:gd name="connsiteY8" fmla="*/ 156983 h 276046"/>
                    <a:gd name="connsiteX9" fmla="*/ 23524 w 140999"/>
                    <a:gd name="connsiteY9" fmla="*/ 19580 h 276046"/>
                    <a:gd name="connsiteX0" fmla="*/ 20516 w 137991"/>
                    <a:gd name="connsiteY0" fmla="*/ 19580 h 276046"/>
                    <a:gd name="connsiteX1" fmla="*/ 40096 w 137991"/>
                    <a:gd name="connsiteY1" fmla="*/ 0 h 276046"/>
                    <a:gd name="connsiteX2" fmla="*/ 118411 w 137991"/>
                    <a:gd name="connsiteY2" fmla="*/ 0 h 276046"/>
                    <a:gd name="connsiteX3" fmla="*/ 137991 w 137991"/>
                    <a:gd name="connsiteY3" fmla="*/ 19580 h 276046"/>
                    <a:gd name="connsiteX4" fmla="*/ 137991 w 137991"/>
                    <a:gd name="connsiteY4" fmla="*/ 256466 h 276046"/>
                    <a:gd name="connsiteX5" fmla="*/ 118411 w 137991"/>
                    <a:gd name="connsiteY5" fmla="*/ 276046 h 276046"/>
                    <a:gd name="connsiteX6" fmla="*/ 40096 w 137991"/>
                    <a:gd name="connsiteY6" fmla="*/ 276046 h 276046"/>
                    <a:gd name="connsiteX7" fmla="*/ 20516 w 137991"/>
                    <a:gd name="connsiteY7" fmla="*/ 256466 h 276046"/>
                    <a:gd name="connsiteX8" fmla="*/ 1465 w 137991"/>
                    <a:gd name="connsiteY8" fmla="*/ 141108 h 276046"/>
                    <a:gd name="connsiteX9" fmla="*/ 20516 w 137991"/>
                    <a:gd name="connsiteY9" fmla="*/ 19580 h 276046"/>
                    <a:gd name="connsiteX0" fmla="*/ 19864 w 137339"/>
                    <a:gd name="connsiteY0" fmla="*/ 19580 h 276046"/>
                    <a:gd name="connsiteX1" fmla="*/ 39444 w 137339"/>
                    <a:gd name="connsiteY1" fmla="*/ 0 h 276046"/>
                    <a:gd name="connsiteX2" fmla="*/ 117759 w 137339"/>
                    <a:gd name="connsiteY2" fmla="*/ 0 h 276046"/>
                    <a:gd name="connsiteX3" fmla="*/ 137339 w 137339"/>
                    <a:gd name="connsiteY3" fmla="*/ 19580 h 276046"/>
                    <a:gd name="connsiteX4" fmla="*/ 137339 w 137339"/>
                    <a:gd name="connsiteY4" fmla="*/ 256466 h 276046"/>
                    <a:gd name="connsiteX5" fmla="*/ 117759 w 137339"/>
                    <a:gd name="connsiteY5" fmla="*/ 276046 h 276046"/>
                    <a:gd name="connsiteX6" fmla="*/ 39444 w 137339"/>
                    <a:gd name="connsiteY6" fmla="*/ 276046 h 276046"/>
                    <a:gd name="connsiteX7" fmla="*/ 19864 w 137339"/>
                    <a:gd name="connsiteY7" fmla="*/ 256466 h 276046"/>
                    <a:gd name="connsiteX8" fmla="*/ 813 w 137339"/>
                    <a:gd name="connsiteY8" fmla="*/ 141108 h 276046"/>
                    <a:gd name="connsiteX9" fmla="*/ 19864 w 13733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8237"/>
                    <a:gd name="connsiteY0" fmla="*/ 19580 h 276046"/>
                    <a:gd name="connsiteX1" fmla="*/ 38754 w 138237"/>
                    <a:gd name="connsiteY1" fmla="*/ 0 h 276046"/>
                    <a:gd name="connsiteX2" fmla="*/ 117069 w 138237"/>
                    <a:gd name="connsiteY2" fmla="*/ 0 h 276046"/>
                    <a:gd name="connsiteX3" fmla="*/ 136649 w 138237"/>
                    <a:gd name="connsiteY3" fmla="*/ 19580 h 276046"/>
                    <a:gd name="connsiteX4" fmla="*/ 138237 w 138237"/>
                    <a:gd name="connsiteY4" fmla="*/ 144284 h 276046"/>
                    <a:gd name="connsiteX5" fmla="*/ 136649 w 138237"/>
                    <a:gd name="connsiteY5" fmla="*/ 256466 h 276046"/>
                    <a:gd name="connsiteX6" fmla="*/ 117069 w 138237"/>
                    <a:gd name="connsiteY6" fmla="*/ 276046 h 276046"/>
                    <a:gd name="connsiteX7" fmla="*/ 38754 w 138237"/>
                    <a:gd name="connsiteY7" fmla="*/ 276046 h 276046"/>
                    <a:gd name="connsiteX8" fmla="*/ 19174 w 138237"/>
                    <a:gd name="connsiteY8" fmla="*/ 256466 h 276046"/>
                    <a:gd name="connsiteX9" fmla="*/ 123 w 138237"/>
                    <a:gd name="connsiteY9" fmla="*/ 141108 h 276046"/>
                    <a:gd name="connsiteX10" fmla="*/ 19174 w 138237"/>
                    <a:gd name="connsiteY10" fmla="*/ 19580 h 276046"/>
                    <a:gd name="connsiteX0" fmla="*/ 19174 w 136663"/>
                    <a:gd name="connsiteY0" fmla="*/ 19580 h 276046"/>
                    <a:gd name="connsiteX1" fmla="*/ 38754 w 136663"/>
                    <a:gd name="connsiteY1" fmla="*/ 0 h 276046"/>
                    <a:gd name="connsiteX2" fmla="*/ 117069 w 136663"/>
                    <a:gd name="connsiteY2" fmla="*/ 0 h 276046"/>
                    <a:gd name="connsiteX3" fmla="*/ 136649 w 136663"/>
                    <a:gd name="connsiteY3" fmla="*/ 19580 h 276046"/>
                    <a:gd name="connsiteX4" fmla="*/ 123950 w 136663"/>
                    <a:gd name="connsiteY4" fmla="*/ 139521 h 276046"/>
                    <a:gd name="connsiteX5" fmla="*/ 136649 w 136663"/>
                    <a:gd name="connsiteY5" fmla="*/ 256466 h 276046"/>
                    <a:gd name="connsiteX6" fmla="*/ 117069 w 136663"/>
                    <a:gd name="connsiteY6" fmla="*/ 276046 h 276046"/>
                    <a:gd name="connsiteX7" fmla="*/ 38754 w 136663"/>
                    <a:gd name="connsiteY7" fmla="*/ 276046 h 276046"/>
                    <a:gd name="connsiteX8" fmla="*/ 19174 w 136663"/>
                    <a:gd name="connsiteY8" fmla="*/ 256466 h 276046"/>
                    <a:gd name="connsiteX9" fmla="*/ 123 w 136663"/>
                    <a:gd name="connsiteY9" fmla="*/ 141108 h 276046"/>
                    <a:gd name="connsiteX10" fmla="*/ 19174 w 136663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42696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5871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7458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4283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7"/>
                    <a:gd name="connsiteY0" fmla="*/ 19580 h 276046"/>
                    <a:gd name="connsiteX1" fmla="*/ 38754 w 136667"/>
                    <a:gd name="connsiteY1" fmla="*/ 0 h 276046"/>
                    <a:gd name="connsiteX2" fmla="*/ 117069 w 136667"/>
                    <a:gd name="connsiteY2" fmla="*/ 0 h 276046"/>
                    <a:gd name="connsiteX3" fmla="*/ 136649 w 136667"/>
                    <a:gd name="connsiteY3" fmla="*/ 19580 h 276046"/>
                    <a:gd name="connsiteX4" fmla="*/ 125537 w 136667"/>
                    <a:gd name="connsiteY4" fmla="*/ 139521 h 276046"/>
                    <a:gd name="connsiteX5" fmla="*/ 136649 w 136667"/>
                    <a:gd name="connsiteY5" fmla="*/ 256466 h 276046"/>
                    <a:gd name="connsiteX6" fmla="*/ 117069 w 136667"/>
                    <a:gd name="connsiteY6" fmla="*/ 276046 h 276046"/>
                    <a:gd name="connsiteX7" fmla="*/ 38754 w 136667"/>
                    <a:gd name="connsiteY7" fmla="*/ 276046 h 276046"/>
                    <a:gd name="connsiteX8" fmla="*/ 19174 w 136667"/>
                    <a:gd name="connsiteY8" fmla="*/ 256466 h 276046"/>
                    <a:gd name="connsiteX9" fmla="*/ 123 w 136667"/>
                    <a:gd name="connsiteY9" fmla="*/ 141108 h 276046"/>
                    <a:gd name="connsiteX10" fmla="*/ 19174 w 13666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8"/>
                    <a:gd name="connsiteY0" fmla="*/ 19580 h 276046"/>
                    <a:gd name="connsiteX1" fmla="*/ 29414 w 127328"/>
                    <a:gd name="connsiteY1" fmla="*/ 0 h 276046"/>
                    <a:gd name="connsiteX2" fmla="*/ 107729 w 127328"/>
                    <a:gd name="connsiteY2" fmla="*/ 0 h 276046"/>
                    <a:gd name="connsiteX3" fmla="*/ 127309 w 127328"/>
                    <a:gd name="connsiteY3" fmla="*/ 19580 h 276046"/>
                    <a:gd name="connsiteX4" fmla="*/ 116197 w 127328"/>
                    <a:gd name="connsiteY4" fmla="*/ 139521 h 276046"/>
                    <a:gd name="connsiteX5" fmla="*/ 127309 w 127328"/>
                    <a:gd name="connsiteY5" fmla="*/ 256466 h 276046"/>
                    <a:gd name="connsiteX6" fmla="*/ 107729 w 127328"/>
                    <a:gd name="connsiteY6" fmla="*/ 276046 h 276046"/>
                    <a:gd name="connsiteX7" fmla="*/ 29414 w 127328"/>
                    <a:gd name="connsiteY7" fmla="*/ 276046 h 276046"/>
                    <a:gd name="connsiteX8" fmla="*/ 9834 w 127328"/>
                    <a:gd name="connsiteY8" fmla="*/ 256466 h 276046"/>
                    <a:gd name="connsiteX9" fmla="*/ 308 w 127328"/>
                    <a:gd name="connsiteY9" fmla="*/ 129995 h 276046"/>
                    <a:gd name="connsiteX10" fmla="*/ 9834 w 127328"/>
                    <a:gd name="connsiteY10" fmla="*/ 19580 h 276046"/>
                    <a:gd name="connsiteX0" fmla="*/ 9834 w 127342"/>
                    <a:gd name="connsiteY0" fmla="*/ 19580 h 276046"/>
                    <a:gd name="connsiteX1" fmla="*/ 29414 w 127342"/>
                    <a:gd name="connsiteY1" fmla="*/ 0 h 276046"/>
                    <a:gd name="connsiteX2" fmla="*/ 107729 w 127342"/>
                    <a:gd name="connsiteY2" fmla="*/ 0 h 276046"/>
                    <a:gd name="connsiteX3" fmla="*/ 127309 w 127342"/>
                    <a:gd name="connsiteY3" fmla="*/ 19580 h 276046"/>
                    <a:gd name="connsiteX4" fmla="*/ 116197 w 127342"/>
                    <a:gd name="connsiteY4" fmla="*/ 139521 h 276046"/>
                    <a:gd name="connsiteX5" fmla="*/ 127309 w 127342"/>
                    <a:gd name="connsiteY5" fmla="*/ 256466 h 276046"/>
                    <a:gd name="connsiteX6" fmla="*/ 107729 w 127342"/>
                    <a:gd name="connsiteY6" fmla="*/ 276046 h 276046"/>
                    <a:gd name="connsiteX7" fmla="*/ 29414 w 127342"/>
                    <a:gd name="connsiteY7" fmla="*/ 276046 h 276046"/>
                    <a:gd name="connsiteX8" fmla="*/ 9834 w 127342"/>
                    <a:gd name="connsiteY8" fmla="*/ 256466 h 276046"/>
                    <a:gd name="connsiteX9" fmla="*/ 308 w 127342"/>
                    <a:gd name="connsiteY9" fmla="*/ 129995 h 276046"/>
                    <a:gd name="connsiteX10" fmla="*/ 9834 w 127342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7327" h="276046">
                      <a:moveTo>
                        <a:pt x="9834" y="19580"/>
                      </a:moveTo>
                      <a:cubicBezTo>
                        <a:pt x="9834" y="8766"/>
                        <a:pt x="18600" y="0"/>
                        <a:pt x="29414" y="0"/>
                      </a:cubicBezTo>
                      <a:lnTo>
                        <a:pt x="107729" y="0"/>
                      </a:lnTo>
                      <a:cubicBezTo>
                        <a:pt x="118543" y="0"/>
                        <a:pt x="127309" y="8766"/>
                        <a:pt x="127309" y="19580"/>
                      </a:cubicBezTo>
                      <a:cubicBezTo>
                        <a:pt x="127838" y="61148"/>
                        <a:pt x="116727" y="86253"/>
                        <a:pt x="116197" y="139521"/>
                      </a:cubicBezTo>
                      <a:cubicBezTo>
                        <a:pt x="115667" y="192789"/>
                        <a:pt x="127838" y="219072"/>
                        <a:pt x="127309" y="256466"/>
                      </a:cubicBezTo>
                      <a:cubicBezTo>
                        <a:pt x="127309" y="267280"/>
                        <a:pt x="118543" y="276046"/>
                        <a:pt x="107729" y="276046"/>
                      </a:cubicBezTo>
                      <a:lnTo>
                        <a:pt x="29414" y="276046"/>
                      </a:lnTo>
                      <a:cubicBezTo>
                        <a:pt x="18600" y="276046"/>
                        <a:pt x="9834" y="267280"/>
                        <a:pt x="9834" y="256466"/>
                      </a:cubicBezTo>
                      <a:cubicBezTo>
                        <a:pt x="3484" y="218013"/>
                        <a:pt x="-1279" y="170035"/>
                        <a:pt x="308" y="129995"/>
                      </a:cubicBezTo>
                      <a:cubicBezTo>
                        <a:pt x="1895" y="89955"/>
                        <a:pt x="3131" y="40717"/>
                        <a:pt x="9834" y="1958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89" name="矩形 11">
                  <a:extLst>
                    <a:ext uri="{FF2B5EF4-FFF2-40B4-BE49-F238E27FC236}">
                      <a16:creationId xmlns:a16="http://schemas.microsoft.com/office/drawing/2014/main" id="{E1088877-90B8-4E68-9106-1F65270A7A08}"/>
                    </a:ext>
                  </a:extLst>
                </p:cNvPr>
                <p:cNvSpPr/>
                <p:nvPr/>
              </p:nvSpPr>
              <p:spPr>
                <a:xfrm rot="21276823">
                  <a:off x="1854990" y="3848676"/>
                  <a:ext cx="51081" cy="249197"/>
                </a:xfrm>
                <a:custGeom>
                  <a:avLst/>
                  <a:gdLst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0 h 390566"/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195262 h 390566"/>
                    <a:gd name="connsiteX5" fmla="*/ 0 w 66331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0206 w 121894"/>
                    <a:gd name="connsiteY2" fmla="*/ 194204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80908 w 121894"/>
                    <a:gd name="connsiteY2" fmla="*/ 198437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2169"/>
                    <a:gd name="connsiteY0" fmla="*/ 0 h 390566"/>
                    <a:gd name="connsiteX1" fmla="*/ 121894 w 122169"/>
                    <a:gd name="connsiteY1" fmla="*/ 0 h 390566"/>
                    <a:gd name="connsiteX2" fmla="*/ 80908 w 122169"/>
                    <a:gd name="connsiteY2" fmla="*/ 198437 h 390566"/>
                    <a:gd name="connsiteX3" fmla="*/ 121894 w 122169"/>
                    <a:gd name="connsiteY3" fmla="*/ 390566 h 390566"/>
                    <a:gd name="connsiteX4" fmla="*/ 55563 w 122169"/>
                    <a:gd name="connsiteY4" fmla="*/ 390566 h 390566"/>
                    <a:gd name="connsiteX5" fmla="*/ 0 w 122169"/>
                    <a:gd name="connsiteY5" fmla="*/ 190500 h 390566"/>
                    <a:gd name="connsiteX6" fmla="*/ 55563 w 122169"/>
                    <a:gd name="connsiteY6" fmla="*/ 0 h 390566"/>
                    <a:gd name="connsiteX0" fmla="*/ 55589 w 122195"/>
                    <a:gd name="connsiteY0" fmla="*/ 0 h 412791"/>
                    <a:gd name="connsiteX1" fmla="*/ 121920 w 122195"/>
                    <a:gd name="connsiteY1" fmla="*/ 0 h 412791"/>
                    <a:gd name="connsiteX2" fmla="*/ 80934 w 122195"/>
                    <a:gd name="connsiteY2" fmla="*/ 198437 h 412791"/>
                    <a:gd name="connsiteX3" fmla="*/ 121920 w 122195"/>
                    <a:gd name="connsiteY3" fmla="*/ 390566 h 412791"/>
                    <a:gd name="connsiteX4" fmla="*/ 62524 w 122195"/>
                    <a:gd name="connsiteY4" fmla="*/ 412791 h 412791"/>
                    <a:gd name="connsiteX5" fmla="*/ 26 w 122195"/>
                    <a:gd name="connsiteY5" fmla="*/ 190500 h 412791"/>
                    <a:gd name="connsiteX6" fmla="*/ 55589 w 122195"/>
                    <a:gd name="connsiteY6" fmla="*/ 0 h 412791"/>
                    <a:gd name="connsiteX0" fmla="*/ 55781 w 122387"/>
                    <a:gd name="connsiteY0" fmla="*/ 0 h 409616"/>
                    <a:gd name="connsiteX1" fmla="*/ 122112 w 122387"/>
                    <a:gd name="connsiteY1" fmla="*/ 0 h 409616"/>
                    <a:gd name="connsiteX2" fmla="*/ 81126 w 122387"/>
                    <a:gd name="connsiteY2" fmla="*/ 198437 h 409616"/>
                    <a:gd name="connsiteX3" fmla="*/ 122112 w 122387"/>
                    <a:gd name="connsiteY3" fmla="*/ 390566 h 409616"/>
                    <a:gd name="connsiteX4" fmla="*/ 76586 w 122387"/>
                    <a:gd name="connsiteY4" fmla="*/ 409616 h 409616"/>
                    <a:gd name="connsiteX5" fmla="*/ 218 w 122387"/>
                    <a:gd name="connsiteY5" fmla="*/ 190500 h 409616"/>
                    <a:gd name="connsiteX6" fmla="*/ 55781 w 122387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71177 w 127105"/>
                    <a:gd name="connsiteY0" fmla="*/ 0 h 438191"/>
                    <a:gd name="connsiteX1" fmla="*/ 121905 w 127105"/>
                    <a:gd name="connsiteY1" fmla="*/ 28575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9084"/>
                    <a:gd name="connsiteY0" fmla="*/ 0 h 438191"/>
                    <a:gd name="connsiteX1" fmla="*/ 128840 w 129084"/>
                    <a:gd name="connsiteY1" fmla="*/ 19050 h 438191"/>
                    <a:gd name="connsiteX2" fmla="*/ 80919 w 129084"/>
                    <a:gd name="connsiteY2" fmla="*/ 227012 h 438191"/>
                    <a:gd name="connsiteX3" fmla="*/ 127105 w 129084"/>
                    <a:gd name="connsiteY3" fmla="*/ 414379 h 438191"/>
                    <a:gd name="connsiteX4" fmla="*/ 76379 w 129084"/>
                    <a:gd name="connsiteY4" fmla="*/ 438191 h 438191"/>
                    <a:gd name="connsiteX5" fmla="*/ 11 w 129084"/>
                    <a:gd name="connsiteY5" fmla="*/ 219075 h 438191"/>
                    <a:gd name="connsiteX6" fmla="*/ 71177 w 129084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7938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68872 w 127105"/>
                    <a:gd name="connsiteY2" fmla="*/ 225436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7105" h="438191">
                      <a:moveTo>
                        <a:pt x="71177" y="0"/>
                      </a:moveTo>
                      <a:lnTo>
                        <a:pt x="123640" y="12700"/>
                      </a:lnTo>
                      <a:cubicBezTo>
                        <a:pt x="101859" y="42599"/>
                        <a:pt x="68295" y="158490"/>
                        <a:pt x="68872" y="225436"/>
                      </a:cubicBezTo>
                      <a:cubicBezTo>
                        <a:pt x="69449" y="292382"/>
                        <a:pt x="107471" y="353688"/>
                        <a:pt x="127105" y="414379"/>
                      </a:cubicBezTo>
                      <a:lnTo>
                        <a:pt x="76379" y="438191"/>
                      </a:lnTo>
                      <a:cubicBezTo>
                        <a:pt x="56063" y="404847"/>
                        <a:pt x="878" y="292107"/>
                        <a:pt x="11" y="219075"/>
                      </a:cubicBezTo>
                      <a:cubicBezTo>
                        <a:pt x="-856" y="146043"/>
                        <a:pt x="50861" y="31750"/>
                        <a:pt x="71177" y="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90" name="矩形 11">
                  <a:extLst>
                    <a:ext uri="{FF2B5EF4-FFF2-40B4-BE49-F238E27FC236}">
                      <a16:creationId xmlns:a16="http://schemas.microsoft.com/office/drawing/2014/main" id="{B223EBD8-E285-46CA-A69F-414FD330F24C}"/>
                    </a:ext>
                  </a:extLst>
                </p:cNvPr>
                <p:cNvSpPr/>
                <p:nvPr/>
              </p:nvSpPr>
              <p:spPr>
                <a:xfrm rot="21276823" flipH="1">
                  <a:off x="2264390" y="3886423"/>
                  <a:ext cx="45719" cy="249197"/>
                </a:xfrm>
                <a:custGeom>
                  <a:avLst/>
                  <a:gdLst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0 h 390566"/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195262 h 390566"/>
                    <a:gd name="connsiteX5" fmla="*/ 0 w 66331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0206 w 121894"/>
                    <a:gd name="connsiteY2" fmla="*/ 194204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80908 w 121894"/>
                    <a:gd name="connsiteY2" fmla="*/ 198437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2169"/>
                    <a:gd name="connsiteY0" fmla="*/ 0 h 390566"/>
                    <a:gd name="connsiteX1" fmla="*/ 121894 w 122169"/>
                    <a:gd name="connsiteY1" fmla="*/ 0 h 390566"/>
                    <a:gd name="connsiteX2" fmla="*/ 80908 w 122169"/>
                    <a:gd name="connsiteY2" fmla="*/ 198437 h 390566"/>
                    <a:gd name="connsiteX3" fmla="*/ 121894 w 122169"/>
                    <a:gd name="connsiteY3" fmla="*/ 390566 h 390566"/>
                    <a:gd name="connsiteX4" fmla="*/ 55563 w 122169"/>
                    <a:gd name="connsiteY4" fmla="*/ 390566 h 390566"/>
                    <a:gd name="connsiteX5" fmla="*/ 0 w 122169"/>
                    <a:gd name="connsiteY5" fmla="*/ 190500 h 390566"/>
                    <a:gd name="connsiteX6" fmla="*/ 55563 w 122169"/>
                    <a:gd name="connsiteY6" fmla="*/ 0 h 390566"/>
                    <a:gd name="connsiteX0" fmla="*/ 55589 w 122195"/>
                    <a:gd name="connsiteY0" fmla="*/ 0 h 412791"/>
                    <a:gd name="connsiteX1" fmla="*/ 121920 w 122195"/>
                    <a:gd name="connsiteY1" fmla="*/ 0 h 412791"/>
                    <a:gd name="connsiteX2" fmla="*/ 80934 w 122195"/>
                    <a:gd name="connsiteY2" fmla="*/ 198437 h 412791"/>
                    <a:gd name="connsiteX3" fmla="*/ 121920 w 122195"/>
                    <a:gd name="connsiteY3" fmla="*/ 390566 h 412791"/>
                    <a:gd name="connsiteX4" fmla="*/ 62524 w 122195"/>
                    <a:gd name="connsiteY4" fmla="*/ 412791 h 412791"/>
                    <a:gd name="connsiteX5" fmla="*/ 26 w 122195"/>
                    <a:gd name="connsiteY5" fmla="*/ 190500 h 412791"/>
                    <a:gd name="connsiteX6" fmla="*/ 55589 w 122195"/>
                    <a:gd name="connsiteY6" fmla="*/ 0 h 412791"/>
                    <a:gd name="connsiteX0" fmla="*/ 55781 w 122387"/>
                    <a:gd name="connsiteY0" fmla="*/ 0 h 409616"/>
                    <a:gd name="connsiteX1" fmla="*/ 122112 w 122387"/>
                    <a:gd name="connsiteY1" fmla="*/ 0 h 409616"/>
                    <a:gd name="connsiteX2" fmla="*/ 81126 w 122387"/>
                    <a:gd name="connsiteY2" fmla="*/ 198437 h 409616"/>
                    <a:gd name="connsiteX3" fmla="*/ 122112 w 122387"/>
                    <a:gd name="connsiteY3" fmla="*/ 390566 h 409616"/>
                    <a:gd name="connsiteX4" fmla="*/ 76586 w 122387"/>
                    <a:gd name="connsiteY4" fmla="*/ 409616 h 409616"/>
                    <a:gd name="connsiteX5" fmla="*/ 218 w 122387"/>
                    <a:gd name="connsiteY5" fmla="*/ 190500 h 409616"/>
                    <a:gd name="connsiteX6" fmla="*/ 55781 w 122387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71177 w 127105"/>
                    <a:gd name="connsiteY0" fmla="*/ 0 h 438191"/>
                    <a:gd name="connsiteX1" fmla="*/ 121905 w 127105"/>
                    <a:gd name="connsiteY1" fmla="*/ 28575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9084"/>
                    <a:gd name="connsiteY0" fmla="*/ 0 h 438191"/>
                    <a:gd name="connsiteX1" fmla="*/ 128840 w 129084"/>
                    <a:gd name="connsiteY1" fmla="*/ 19050 h 438191"/>
                    <a:gd name="connsiteX2" fmla="*/ 80919 w 129084"/>
                    <a:gd name="connsiteY2" fmla="*/ 227012 h 438191"/>
                    <a:gd name="connsiteX3" fmla="*/ 127105 w 129084"/>
                    <a:gd name="connsiteY3" fmla="*/ 414379 h 438191"/>
                    <a:gd name="connsiteX4" fmla="*/ 76379 w 129084"/>
                    <a:gd name="connsiteY4" fmla="*/ 438191 h 438191"/>
                    <a:gd name="connsiteX5" fmla="*/ 11 w 129084"/>
                    <a:gd name="connsiteY5" fmla="*/ 219075 h 438191"/>
                    <a:gd name="connsiteX6" fmla="*/ 71177 w 129084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7938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68872 w 127105"/>
                    <a:gd name="connsiteY2" fmla="*/ 225436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7105" h="438191">
                      <a:moveTo>
                        <a:pt x="71177" y="0"/>
                      </a:moveTo>
                      <a:lnTo>
                        <a:pt x="123640" y="12700"/>
                      </a:lnTo>
                      <a:cubicBezTo>
                        <a:pt x="101859" y="42599"/>
                        <a:pt x="68295" y="158490"/>
                        <a:pt x="68872" y="225436"/>
                      </a:cubicBezTo>
                      <a:cubicBezTo>
                        <a:pt x="69449" y="292382"/>
                        <a:pt x="107471" y="353688"/>
                        <a:pt x="127105" y="414379"/>
                      </a:cubicBezTo>
                      <a:lnTo>
                        <a:pt x="76379" y="438191"/>
                      </a:lnTo>
                      <a:cubicBezTo>
                        <a:pt x="56063" y="404847"/>
                        <a:pt x="878" y="292107"/>
                        <a:pt x="11" y="219075"/>
                      </a:cubicBezTo>
                      <a:cubicBezTo>
                        <a:pt x="-856" y="146043"/>
                        <a:pt x="50861" y="31750"/>
                        <a:pt x="71177" y="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7B37D663-FF73-4EEE-A892-78A0E38C965E}"/>
                    </a:ext>
                  </a:extLst>
                </p:cNvPr>
                <p:cNvSpPr/>
                <p:nvPr/>
              </p:nvSpPr>
              <p:spPr>
                <a:xfrm>
                  <a:off x="1731812" y="3882317"/>
                  <a:ext cx="66331" cy="71396"/>
                </a:xfrm>
                <a:prstGeom prst="ellipse">
                  <a:avLst/>
                </a:pr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493E7271-10E8-415B-9C20-7C81E927158A}"/>
                    </a:ext>
                  </a:extLst>
                </p:cNvPr>
                <p:cNvSpPr/>
                <p:nvPr/>
              </p:nvSpPr>
              <p:spPr>
                <a:xfrm>
                  <a:off x="1686549" y="3975323"/>
                  <a:ext cx="66331" cy="71396"/>
                </a:xfrm>
                <a:prstGeom prst="ellipse">
                  <a:avLst/>
                </a:pr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2AE8CADE-25F5-47AD-BF15-7B269F857F9A}"/>
                    </a:ext>
                  </a:extLst>
                </p:cNvPr>
                <p:cNvSpPr/>
                <p:nvPr/>
              </p:nvSpPr>
              <p:spPr>
                <a:xfrm>
                  <a:off x="1765551" y="4027052"/>
                  <a:ext cx="66331" cy="71396"/>
                </a:xfrm>
                <a:prstGeom prst="ellipse">
                  <a:avLst/>
                </a:pr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</p:grp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F95AD33C-B5EA-4D4C-8EFA-3C022A5465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84513" y="4366911"/>
                <a:ext cx="1022400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5A1E79E6-D217-42EF-A905-39922E01F2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84513" y="4440456"/>
                <a:ext cx="1022400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9BC6387F-9111-4AF7-83DB-6A74BA55F5A5}"/>
                  </a:ext>
                </a:extLst>
              </p:cNvPr>
              <p:cNvCxnSpPr/>
              <p:nvPr/>
            </p:nvCxnSpPr>
            <p:spPr>
              <a:xfrm>
                <a:off x="5038000" y="3908046"/>
                <a:ext cx="0" cy="10215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A62B5725-BCBA-42E2-AB36-822C8A158D71}"/>
                  </a:ext>
                </a:extLst>
              </p:cNvPr>
              <p:cNvCxnSpPr/>
              <p:nvPr/>
            </p:nvCxnSpPr>
            <p:spPr>
              <a:xfrm>
                <a:off x="5130874" y="3911221"/>
                <a:ext cx="0" cy="10215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E2768DF-37B7-45DC-AF8E-1DF546BB4A13}"/>
                </a:ext>
              </a:extLst>
            </p:cNvPr>
            <p:cNvGrpSpPr/>
            <p:nvPr/>
          </p:nvGrpSpPr>
          <p:grpSpPr>
            <a:xfrm>
              <a:off x="4723285" y="3976273"/>
              <a:ext cx="1022400" cy="1024753"/>
              <a:chOff x="4584513" y="3908046"/>
              <a:chExt cx="1022400" cy="1024753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6E1D7B3A-1D64-43A9-BA13-11547F26D38A}"/>
                  </a:ext>
                </a:extLst>
              </p:cNvPr>
              <p:cNvGrpSpPr/>
              <p:nvPr/>
            </p:nvGrpSpPr>
            <p:grpSpPr>
              <a:xfrm>
                <a:off x="4640200" y="3951620"/>
                <a:ext cx="917851" cy="917851"/>
                <a:chOff x="1567132" y="3583029"/>
                <a:chExt cx="917851" cy="917851"/>
              </a:xfrm>
            </p:grpSpPr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3CC824B8-23DC-4B47-AC70-A07173D25082}"/>
                    </a:ext>
                  </a:extLst>
                </p:cNvPr>
                <p:cNvSpPr/>
                <p:nvPr/>
              </p:nvSpPr>
              <p:spPr>
                <a:xfrm>
                  <a:off x="1567132" y="3583029"/>
                  <a:ext cx="917851" cy="917851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70" name="椭圆 3">
                  <a:extLst>
                    <a:ext uri="{FF2B5EF4-FFF2-40B4-BE49-F238E27FC236}">
                      <a16:creationId xmlns:a16="http://schemas.microsoft.com/office/drawing/2014/main" id="{4BF37E5A-5B03-482F-B196-77A6FEE5A124}"/>
                    </a:ext>
                  </a:extLst>
                </p:cNvPr>
                <p:cNvSpPr/>
                <p:nvPr/>
              </p:nvSpPr>
              <p:spPr>
                <a:xfrm rot="2904175">
                  <a:off x="1626805" y="3738465"/>
                  <a:ext cx="823904" cy="606978"/>
                </a:xfrm>
                <a:custGeom>
                  <a:avLst/>
                  <a:gdLst>
                    <a:gd name="connsiteX0" fmla="*/ 0 w 874623"/>
                    <a:gd name="connsiteY0" fmla="*/ 289657 h 579313"/>
                    <a:gd name="connsiteX1" fmla="*/ 437312 w 874623"/>
                    <a:gd name="connsiteY1" fmla="*/ 0 h 579313"/>
                    <a:gd name="connsiteX2" fmla="*/ 874624 w 874623"/>
                    <a:gd name="connsiteY2" fmla="*/ 289657 h 579313"/>
                    <a:gd name="connsiteX3" fmla="*/ 437312 w 874623"/>
                    <a:gd name="connsiteY3" fmla="*/ 579314 h 579313"/>
                    <a:gd name="connsiteX4" fmla="*/ 0 w 874623"/>
                    <a:gd name="connsiteY4" fmla="*/ 289657 h 579313"/>
                    <a:gd name="connsiteX0" fmla="*/ 0 w 838427"/>
                    <a:gd name="connsiteY0" fmla="*/ 408426 h 586134"/>
                    <a:gd name="connsiteX1" fmla="*/ 401115 w 838427"/>
                    <a:gd name="connsiteY1" fmla="*/ 1723 h 586134"/>
                    <a:gd name="connsiteX2" fmla="*/ 838427 w 838427"/>
                    <a:gd name="connsiteY2" fmla="*/ 291380 h 586134"/>
                    <a:gd name="connsiteX3" fmla="*/ 401115 w 838427"/>
                    <a:gd name="connsiteY3" fmla="*/ 581037 h 586134"/>
                    <a:gd name="connsiteX4" fmla="*/ 0 w 838427"/>
                    <a:gd name="connsiteY4" fmla="*/ 408426 h 586134"/>
                    <a:gd name="connsiteX0" fmla="*/ 0 w 838428"/>
                    <a:gd name="connsiteY0" fmla="*/ 408426 h 586134"/>
                    <a:gd name="connsiteX1" fmla="*/ 401116 w 838428"/>
                    <a:gd name="connsiteY1" fmla="*/ 1723 h 586134"/>
                    <a:gd name="connsiteX2" fmla="*/ 838428 w 838428"/>
                    <a:gd name="connsiteY2" fmla="*/ 291380 h 586134"/>
                    <a:gd name="connsiteX3" fmla="*/ 401116 w 838428"/>
                    <a:gd name="connsiteY3" fmla="*/ 581037 h 586134"/>
                    <a:gd name="connsiteX4" fmla="*/ 0 w 838428"/>
                    <a:gd name="connsiteY4" fmla="*/ 408426 h 586134"/>
                    <a:gd name="connsiteX0" fmla="*/ 21004 w 859432"/>
                    <a:gd name="connsiteY0" fmla="*/ 407013 h 584721"/>
                    <a:gd name="connsiteX1" fmla="*/ 94731 w 859432"/>
                    <a:gd name="connsiteY1" fmla="*/ 237626 h 584721"/>
                    <a:gd name="connsiteX2" fmla="*/ 422120 w 859432"/>
                    <a:gd name="connsiteY2" fmla="*/ 310 h 584721"/>
                    <a:gd name="connsiteX3" fmla="*/ 859432 w 859432"/>
                    <a:gd name="connsiteY3" fmla="*/ 289967 h 584721"/>
                    <a:gd name="connsiteX4" fmla="*/ 422120 w 859432"/>
                    <a:gd name="connsiteY4" fmla="*/ 579624 h 584721"/>
                    <a:gd name="connsiteX5" fmla="*/ 21004 w 859432"/>
                    <a:gd name="connsiteY5" fmla="*/ 407013 h 584721"/>
                    <a:gd name="connsiteX0" fmla="*/ 18243 w 856671"/>
                    <a:gd name="connsiteY0" fmla="*/ 411259 h 586019"/>
                    <a:gd name="connsiteX1" fmla="*/ 103768 w 856671"/>
                    <a:gd name="connsiteY1" fmla="*/ 137715 h 586019"/>
                    <a:gd name="connsiteX2" fmla="*/ 419359 w 856671"/>
                    <a:gd name="connsiteY2" fmla="*/ 4556 h 586019"/>
                    <a:gd name="connsiteX3" fmla="*/ 856671 w 856671"/>
                    <a:gd name="connsiteY3" fmla="*/ 294213 h 586019"/>
                    <a:gd name="connsiteX4" fmla="*/ 419359 w 856671"/>
                    <a:gd name="connsiteY4" fmla="*/ 583870 h 586019"/>
                    <a:gd name="connsiteX5" fmla="*/ 18243 w 856671"/>
                    <a:gd name="connsiteY5" fmla="*/ 411259 h 586019"/>
                    <a:gd name="connsiteX0" fmla="*/ 34940 w 873368"/>
                    <a:gd name="connsiteY0" fmla="*/ 410586 h 585346"/>
                    <a:gd name="connsiteX1" fmla="*/ 30387 w 873368"/>
                    <a:gd name="connsiteY1" fmla="*/ 286337 h 585346"/>
                    <a:gd name="connsiteX2" fmla="*/ 120465 w 873368"/>
                    <a:gd name="connsiteY2" fmla="*/ 137042 h 585346"/>
                    <a:gd name="connsiteX3" fmla="*/ 436056 w 873368"/>
                    <a:gd name="connsiteY3" fmla="*/ 3883 h 585346"/>
                    <a:gd name="connsiteX4" fmla="*/ 873368 w 873368"/>
                    <a:gd name="connsiteY4" fmla="*/ 293540 h 585346"/>
                    <a:gd name="connsiteX5" fmla="*/ 436056 w 873368"/>
                    <a:gd name="connsiteY5" fmla="*/ 583197 h 585346"/>
                    <a:gd name="connsiteX6" fmla="*/ 34940 w 873368"/>
                    <a:gd name="connsiteY6" fmla="*/ 410586 h 585346"/>
                    <a:gd name="connsiteX0" fmla="*/ 10710 w 849138"/>
                    <a:gd name="connsiteY0" fmla="*/ 410586 h 584959"/>
                    <a:gd name="connsiteX1" fmla="*/ 113756 w 849138"/>
                    <a:gd name="connsiteY1" fmla="*/ 318173 h 584959"/>
                    <a:gd name="connsiteX2" fmla="*/ 96235 w 849138"/>
                    <a:gd name="connsiteY2" fmla="*/ 137042 h 584959"/>
                    <a:gd name="connsiteX3" fmla="*/ 411826 w 849138"/>
                    <a:gd name="connsiteY3" fmla="*/ 3883 h 584959"/>
                    <a:gd name="connsiteX4" fmla="*/ 849138 w 849138"/>
                    <a:gd name="connsiteY4" fmla="*/ 293540 h 584959"/>
                    <a:gd name="connsiteX5" fmla="*/ 411826 w 849138"/>
                    <a:gd name="connsiteY5" fmla="*/ 583197 h 584959"/>
                    <a:gd name="connsiteX6" fmla="*/ 10710 w 849138"/>
                    <a:gd name="connsiteY6" fmla="*/ 410586 h 584959"/>
                    <a:gd name="connsiteX0" fmla="*/ 10710 w 849138"/>
                    <a:gd name="connsiteY0" fmla="*/ 411473 h 585846"/>
                    <a:gd name="connsiteX1" fmla="*/ 113756 w 849138"/>
                    <a:gd name="connsiteY1" fmla="*/ 319060 h 585846"/>
                    <a:gd name="connsiteX2" fmla="*/ 64060 w 849138"/>
                    <a:gd name="connsiteY2" fmla="*/ 126348 h 585846"/>
                    <a:gd name="connsiteX3" fmla="*/ 411826 w 849138"/>
                    <a:gd name="connsiteY3" fmla="*/ 4770 h 585846"/>
                    <a:gd name="connsiteX4" fmla="*/ 849138 w 849138"/>
                    <a:gd name="connsiteY4" fmla="*/ 294427 h 585846"/>
                    <a:gd name="connsiteX5" fmla="*/ 411826 w 849138"/>
                    <a:gd name="connsiteY5" fmla="*/ 584084 h 585846"/>
                    <a:gd name="connsiteX6" fmla="*/ 10710 w 849138"/>
                    <a:gd name="connsiteY6" fmla="*/ 411473 h 585846"/>
                    <a:gd name="connsiteX0" fmla="*/ 12871 w 821983"/>
                    <a:gd name="connsiteY0" fmla="*/ 488445 h 591329"/>
                    <a:gd name="connsiteX1" fmla="*/ 86601 w 821983"/>
                    <a:gd name="connsiteY1" fmla="*/ 319060 h 591329"/>
                    <a:gd name="connsiteX2" fmla="*/ 36905 w 821983"/>
                    <a:gd name="connsiteY2" fmla="*/ 126348 h 591329"/>
                    <a:gd name="connsiteX3" fmla="*/ 384671 w 821983"/>
                    <a:gd name="connsiteY3" fmla="*/ 4770 h 591329"/>
                    <a:gd name="connsiteX4" fmla="*/ 821983 w 821983"/>
                    <a:gd name="connsiteY4" fmla="*/ 294427 h 591329"/>
                    <a:gd name="connsiteX5" fmla="*/ 384671 w 821983"/>
                    <a:gd name="connsiteY5" fmla="*/ 584084 h 591329"/>
                    <a:gd name="connsiteX6" fmla="*/ 12871 w 821983"/>
                    <a:gd name="connsiteY6" fmla="*/ 488445 h 591329"/>
                    <a:gd name="connsiteX0" fmla="*/ 3749 w 812861"/>
                    <a:gd name="connsiteY0" fmla="*/ 488445 h 593330"/>
                    <a:gd name="connsiteX1" fmla="*/ 77479 w 812861"/>
                    <a:gd name="connsiteY1" fmla="*/ 319060 h 593330"/>
                    <a:gd name="connsiteX2" fmla="*/ 27783 w 812861"/>
                    <a:gd name="connsiteY2" fmla="*/ 126348 h 593330"/>
                    <a:gd name="connsiteX3" fmla="*/ 375549 w 812861"/>
                    <a:gd name="connsiteY3" fmla="*/ 4770 h 593330"/>
                    <a:gd name="connsiteX4" fmla="*/ 812861 w 812861"/>
                    <a:gd name="connsiteY4" fmla="*/ 294427 h 593330"/>
                    <a:gd name="connsiteX5" fmla="*/ 375549 w 812861"/>
                    <a:gd name="connsiteY5" fmla="*/ 584084 h 593330"/>
                    <a:gd name="connsiteX6" fmla="*/ 3749 w 812861"/>
                    <a:gd name="connsiteY6" fmla="*/ 488445 h 593330"/>
                    <a:gd name="connsiteX0" fmla="*/ 6417 w 815529"/>
                    <a:gd name="connsiteY0" fmla="*/ 488445 h 593280"/>
                    <a:gd name="connsiteX1" fmla="*/ 80147 w 815529"/>
                    <a:gd name="connsiteY1" fmla="*/ 319060 h 593280"/>
                    <a:gd name="connsiteX2" fmla="*/ 30451 w 815529"/>
                    <a:gd name="connsiteY2" fmla="*/ 126348 h 593280"/>
                    <a:gd name="connsiteX3" fmla="*/ 378217 w 815529"/>
                    <a:gd name="connsiteY3" fmla="*/ 4770 h 593280"/>
                    <a:gd name="connsiteX4" fmla="*/ 815529 w 815529"/>
                    <a:gd name="connsiteY4" fmla="*/ 294427 h 593280"/>
                    <a:gd name="connsiteX5" fmla="*/ 378217 w 815529"/>
                    <a:gd name="connsiteY5" fmla="*/ 584084 h 593280"/>
                    <a:gd name="connsiteX6" fmla="*/ 6417 w 815529"/>
                    <a:gd name="connsiteY6" fmla="*/ 488445 h 593280"/>
                    <a:gd name="connsiteX0" fmla="*/ 6417 w 815529"/>
                    <a:gd name="connsiteY0" fmla="*/ 444293 h 549128"/>
                    <a:gd name="connsiteX1" fmla="*/ 80147 w 815529"/>
                    <a:gd name="connsiteY1" fmla="*/ 274908 h 549128"/>
                    <a:gd name="connsiteX2" fmla="*/ 30451 w 815529"/>
                    <a:gd name="connsiteY2" fmla="*/ 82196 h 549128"/>
                    <a:gd name="connsiteX3" fmla="*/ 383256 w 815529"/>
                    <a:gd name="connsiteY3" fmla="*/ 7548 h 549128"/>
                    <a:gd name="connsiteX4" fmla="*/ 815529 w 815529"/>
                    <a:gd name="connsiteY4" fmla="*/ 250275 h 549128"/>
                    <a:gd name="connsiteX5" fmla="*/ 378217 w 815529"/>
                    <a:gd name="connsiteY5" fmla="*/ 539932 h 549128"/>
                    <a:gd name="connsiteX6" fmla="*/ 6417 w 815529"/>
                    <a:gd name="connsiteY6" fmla="*/ 444293 h 549128"/>
                    <a:gd name="connsiteX0" fmla="*/ 6417 w 825736"/>
                    <a:gd name="connsiteY0" fmla="*/ 436755 h 541590"/>
                    <a:gd name="connsiteX1" fmla="*/ 80147 w 825736"/>
                    <a:gd name="connsiteY1" fmla="*/ 267370 h 541590"/>
                    <a:gd name="connsiteX2" fmla="*/ 30451 w 825736"/>
                    <a:gd name="connsiteY2" fmla="*/ 74658 h 541590"/>
                    <a:gd name="connsiteX3" fmla="*/ 383256 w 825736"/>
                    <a:gd name="connsiteY3" fmla="*/ 10 h 541590"/>
                    <a:gd name="connsiteX4" fmla="*/ 662201 w 825736"/>
                    <a:gd name="connsiteY4" fmla="*/ 70829 h 541590"/>
                    <a:gd name="connsiteX5" fmla="*/ 815529 w 825736"/>
                    <a:gd name="connsiteY5" fmla="*/ 242737 h 541590"/>
                    <a:gd name="connsiteX6" fmla="*/ 378217 w 825736"/>
                    <a:gd name="connsiteY6" fmla="*/ 532394 h 541590"/>
                    <a:gd name="connsiteX7" fmla="*/ 6417 w 825736"/>
                    <a:gd name="connsiteY7" fmla="*/ 436755 h 541590"/>
                    <a:gd name="connsiteX0" fmla="*/ 6417 w 825733"/>
                    <a:gd name="connsiteY0" fmla="*/ 461948 h 566783"/>
                    <a:gd name="connsiteX1" fmla="*/ 80147 w 825733"/>
                    <a:gd name="connsiteY1" fmla="*/ 292563 h 566783"/>
                    <a:gd name="connsiteX2" fmla="*/ 30451 w 825733"/>
                    <a:gd name="connsiteY2" fmla="*/ 99851 h 566783"/>
                    <a:gd name="connsiteX3" fmla="*/ 383256 w 825733"/>
                    <a:gd name="connsiteY3" fmla="*/ 25203 h 566783"/>
                    <a:gd name="connsiteX4" fmla="*/ 662152 w 825733"/>
                    <a:gd name="connsiteY4" fmla="*/ 19558 h 566783"/>
                    <a:gd name="connsiteX5" fmla="*/ 815529 w 825733"/>
                    <a:gd name="connsiteY5" fmla="*/ 267930 h 566783"/>
                    <a:gd name="connsiteX6" fmla="*/ 378217 w 825733"/>
                    <a:gd name="connsiteY6" fmla="*/ 557587 h 566783"/>
                    <a:gd name="connsiteX7" fmla="*/ 6417 w 825733"/>
                    <a:gd name="connsiteY7" fmla="*/ 461948 h 566783"/>
                    <a:gd name="connsiteX0" fmla="*/ 6417 w 799105"/>
                    <a:gd name="connsiteY0" fmla="*/ 461948 h 561708"/>
                    <a:gd name="connsiteX1" fmla="*/ 80147 w 799105"/>
                    <a:gd name="connsiteY1" fmla="*/ 292563 h 561708"/>
                    <a:gd name="connsiteX2" fmla="*/ 30451 w 799105"/>
                    <a:gd name="connsiteY2" fmla="*/ 99851 h 561708"/>
                    <a:gd name="connsiteX3" fmla="*/ 383256 w 799105"/>
                    <a:gd name="connsiteY3" fmla="*/ 25203 h 561708"/>
                    <a:gd name="connsiteX4" fmla="*/ 662152 w 799105"/>
                    <a:gd name="connsiteY4" fmla="*/ 19558 h 561708"/>
                    <a:gd name="connsiteX5" fmla="*/ 786843 w 799105"/>
                    <a:gd name="connsiteY5" fmla="*/ 352850 h 561708"/>
                    <a:gd name="connsiteX6" fmla="*/ 378217 w 799105"/>
                    <a:gd name="connsiteY6" fmla="*/ 557587 h 561708"/>
                    <a:gd name="connsiteX7" fmla="*/ 6417 w 799105"/>
                    <a:gd name="connsiteY7" fmla="*/ 461948 h 561708"/>
                    <a:gd name="connsiteX0" fmla="*/ 6417 w 814143"/>
                    <a:gd name="connsiteY0" fmla="*/ 452504 h 552264"/>
                    <a:gd name="connsiteX1" fmla="*/ 80147 w 814143"/>
                    <a:gd name="connsiteY1" fmla="*/ 283119 h 552264"/>
                    <a:gd name="connsiteX2" fmla="*/ 30451 w 814143"/>
                    <a:gd name="connsiteY2" fmla="*/ 90407 h 552264"/>
                    <a:gd name="connsiteX3" fmla="*/ 383256 w 814143"/>
                    <a:gd name="connsiteY3" fmla="*/ 15759 h 552264"/>
                    <a:gd name="connsiteX4" fmla="*/ 662152 w 814143"/>
                    <a:gd name="connsiteY4" fmla="*/ 10114 h 552264"/>
                    <a:gd name="connsiteX5" fmla="*/ 763741 w 814143"/>
                    <a:gd name="connsiteY5" fmla="*/ 130019 h 552264"/>
                    <a:gd name="connsiteX6" fmla="*/ 786843 w 814143"/>
                    <a:gd name="connsiteY6" fmla="*/ 343406 h 552264"/>
                    <a:gd name="connsiteX7" fmla="*/ 378217 w 814143"/>
                    <a:gd name="connsiteY7" fmla="*/ 548143 h 552264"/>
                    <a:gd name="connsiteX8" fmla="*/ 6417 w 814143"/>
                    <a:gd name="connsiteY8" fmla="*/ 452504 h 552264"/>
                    <a:gd name="connsiteX0" fmla="*/ 6417 w 798468"/>
                    <a:gd name="connsiteY0" fmla="*/ 452504 h 552264"/>
                    <a:gd name="connsiteX1" fmla="*/ 80147 w 798468"/>
                    <a:gd name="connsiteY1" fmla="*/ 283119 h 552264"/>
                    <a:gd name="connsiteX2" fmla="*/ 30451 w 798468"/>
                    <a:gd name="connsiteY2" fmla="*/ 90407 h 552264"/>
                    <a:gd name="connsiteX3" fmla="*/ 383256 w 798468"/>
                    <a:gd name="connsiteY3" fmla="*/ 15759 h 552264"/>
                    <a:gd name="connsiteX4" fmla="*/ 662152 w 798468"/>
                    <a:gd name="connsiteY4" fmla="*/ 10114 h 552264"/>
                    <a:gd name="connsiteX5" fmla="*/ 608221 w 798468"/>
                    <a:gd name="connsiteY5" fmla="*/ 199990 h 552264"/>
                    <a:gd name="connsiteX6" fmla="*/ 786843 w 798468"/>
                    <a:gd name="connsiteY6" fmla="*/ 343406 h 552264"/>
                    <a:gd name="connsiteX7" fmla="*/ 378217 w 798468"/>
                    <a:gd name="connsiteY7" fmla="*/ 548143 h 552264"/>
                    <a:gd name="connsiteX8" fmla="*/ 6417 w 798468"/>
                    <a:gd name="connsiteY8" fmla="*/ 452504 h 552264"/>
                    <a:gd name="connsiteX0" fmla="*/ 6417 w 798468"/>
                    <a:gd name="connsiteY0" fmla="*/ 504829 h 604589"/>
                    <a:gd name="connsiteX1" fmla="*/ 80147 w 798468"/>
                    <a:gd name="connsiteY1" fmla="*/ 335444 h 604589"/>
                    <a:gd name="connsiteX2" fmla="*/ 30451 w 798468"/>
                    <a:gd name="connsiteY2" fmla="*/ 142732 h 604589"/>
                    <a:gd name="connsiteX3" fmla="*/ 383256 w 798468"/>
                    <a:gd name="connsiteY3" fmla="*/ 68084 h 604589"/>
                    <a:gd name="connsiteX4" fmla="*/ 629420 w 798468"/>
                    <a:gd name="connsiteY4" fmla="*/ 3662 h 604589"/>
                    <a:gd name="connsiteX5" fmla="*/ 608221 w 798468"/>
                    <a:gd name="connsiteY5" fmla="*/ 252315 h 604589"/>
                    <a:gd name="connsiteX6" fmla="*/ 786843 w 798468"/>
                    <a:gd name="connsiteY6" fmla="*/ 395731 h 604589"/>
                    <a:gd name="connsiteX7" fmla="*/ 378217 w 798468"/>
                    <a:gd name="connsiteY7" fmla="*/ 600468 h 604589"/>
                    <a:gd name="connsiteX8" fmla="*/ 6417 w 798468"/>
                    <a:gd name="connsiteY8" fmla="*/ 504829 h 604589"/>
                    <a:gd name="connsiteX0" fmla="*/ 6417 w 798468"/>
                    <a:gd name="connsiteY0" fmla="*/ 504829 h 604589"/>
                    <a:gd name="connsiteX1" fmla="*/ 80147 w 798468"/>
                    <a:gd name="connsiteY1" fmla="*/ 335444 h 604589"/>
                    <a:gd name="connsiteX2" fmla="*/ 30451 w 798468"/>
                    <a:gd name="connsiteY2" fmla="*/ 142732 h 604589"/>
                    <a:gd name="connsiteX3" fmla="*/ 383256 w 798468"/>
                    <a:gd name="connsiteY3" fmla="*/ 68084 h 604589"/>
                    <a:gd name="connsiteX4" fmla="*/ 629420 w 798468"/>
                    <a:gd name="connsiteY4" fmla="*/ 3662 h 604589"/>
                    <a:gd name="connsiteX5" fmla="*/ 608221 w 798468"/>
                    <a:gd name="connsiteY5" fmla="*/ 252315 h 604589"/>
                    <a:gd name="connsiteX6" fmla="*/ 786843 w 798468"/>
                    <a:gd name="connsiteY6" fmla="*/ 395731 h 604589"/>
                    <a:gd name="connsiteX7" fmla="*/ 378217 w 798468"/>
                    <a:gd name="connsiteY7" fmla="*/ 600468 h 604589"/>
                    <a:gd name="connsiteX8" fmla="*/ 6417 w 798468"/>
                    <a:gd name="connsiteY8" fmla="*/ 504829 h 604589"/>
                    <a:gd name="connsiteX0" fmla="*/ 6417 w 798468"/>
                    <a:gd name="connsiteY0" fmla="*/ 504829 h 604589"/>
                    <a:gd name="connsiteX1" fmla="*/ 80147 w 798468"/>
                    <a:gd name="connsiteY1" fmla="*/ 335444 h 604589"/>
                    <a:gd name="connsiteX2" fmla="*/ 30451 w 798468"/>
                    <a:gd name="connsiteY2" fmla="*/ 142732 h 604589"/>
                    <a:gd name="connsiteX3" fmla="*/ 383256 w 798468"/>
                    <a:gd name="connsiteY3" fmla="*/ 68084 h 604589"/>
                    <a:gd name="connsiteX4" fmla="*/ 629420 w 798468"/>
                    <a:gd name="connsiteY4" fmla="*/ 3662 h 604589"/>
                    <a:gd name="connsiteX5" fmla="*/ 608221 w 798468"/>
                    <a:gd name="connsiteY5" fmla="*/ 252315 h 604589"/>
                    <a:gd name="connsiteX6" fmla="*/ 786843 w 798468"/>
                    <a:gd name="connsiteY6" fmla="*/ 395731 h 604589"/>
                    <a:gd name="connsiteX7" fmla="*/ 378217 w 798468"/>
                    <a:gd name="connsiteY7" fmla="*/ 600468 h 604589"/>
                    <a:gd name="connsiteX8" fmla="*/ 6417 w 798468"/>
                    <a:gd name="connsiteY8" fmla="*/ 504829 h 604589"/>
                    <a:gd name="connsiteX0" fmla="*/ 6417 w 786843"/>
                    <a:gd name="connsiteY0" fmla="*/ 504829 h 604589"/>
                    <a:gd name="connsiteX1" fmla="*/ 80147 w 786843"/>
                    <a:gd name="connsiteY1" fmla="*/ 335444 h 604589"/>
                    <a:gd name="connsiteX2" fmla="*/ 30451 w 786843"/>
                    <a:gd name="connsiteY2" fmla="*/ 142732 h 604589"/>
                    <a:gd name="connsiteX3" fmla="*/ 383256 w 786843"/>
                    <a:gd name="connsiteY3" fmla="*/ 68084 h 604589"/>
                    <a:gd name="connsiteX4" fmla="*/ 629420 w 786843"/>
                    <a:gd name="connsiteY4" fmla="*/ 3662 h 604589"/>
                    <a:gd name="connsiteX5" fmla="*/ 608221 w 786843"/>
                    <a:gd name="connsiteY5" fmla="*/ 252315 h 604589"/>
                    <a:gd name="connsiteX6" fmla="*/ 786843 w 786843"/>
                    <a:gd name="connsiteY6" fmla="*/ 395731 h 604589"/>
                    <a:gd name="connsiteX7" fmla="*/ 378217 w 786843"/>
                    <a:gd name="connsiteY7" fmla="*/ 600468 h 604589"/>
                    <a:gd name="connsiteX8" fmla="*/ 6417 w 786843"/>
                    <a:gd name="connsiteY8" fmla="*/ 504829 h 604589"/>
                    <a:gd name="connsiteX0" fmla="*/ 6417 w 786843"/>
                    <a:gd name="connsiteY0" fmla="*/ 504829 h 604589"/>
                    <a:gd name="connsiteX1" fmla="*/ 80147 w 786843"/>
                    <a:gd name="connsiteY1" fmla="*/ 335444 h 604589"/>
                    <a:gd name="connsiteX2" fmla="*/ 30451 w 786843"/>
                    <a:gd name="connsiteY2" fmla="*/ 142732 h 604589"/>
                    <a:gd name="connsiteX3" fmla="*/ 383256 w 786843"/>
                    <a:gd name="connsiteY3" fmla="*/ 68084 h 604589"/>
                    <a:gd name="connsiteX4" fmla="*/ 629420 w 786843"/>
                    <a:gd name="connsiteY4" fmla="*/ 3662 h 604589"/>
                    <a:gd name="connsiteX5" fmla="*/ 608221 w 786843"/>
                    <a:gd name="connsiteY5" fmla="*/ 252315 h 604589"/>
                    <a:gd name="connsiteX6" fmla="*/ 786843 w 786843"/>
                    <a:gd name="connsiteY6" fmla="*/ 395731 h 604589"/>
                    <a:gd name="connsiteX7" fmla="*/ 378217 w 786843"/>
                    <a:gd name="connsiteY7" fmla="*/ 600468 h 604589"/>
                    <a:gd name="connsiteX8" fmla="*/ 6417 w 786843"/>
                    <a:gd name="connsiteY8" fmla="*/ 504829 h 604589"/>
                    <a:gd name="connsiteX0" fmla="*/ 6417 w 786843"/>
                    <a:gd name="connsiteY0" fmla="*/ 514747 h 614507"/>
                    <a:gd name="connsiteX1" fmla="*/ 80147 w 786843"/>
                    <a:gd name="connsiteY1" fmla="*/ 345362 h 614507"/>
                    <a:gd name="connsiteX2" fmla="*/ 30451 w 786843"/>
                    <a:gd name="connsiteY2" fmla="*/ 152650 h 614507"/>
                    <a:gd name="connsiteX3" fmla="*/ 383256 w 786843"/>
                    <a:gd name="connsiteY3" fmla="*/ 78002 h 614507"/>
                    <a:gd name="connsiteX4" fmla="*/ 629420 w 786843"/>
                    <a:gd name="connsiteY4" fmla="*/ 13580 h 614507"/>
                    <a:gd name="connsiteX5" fmla="*/ 608221 w 786843"/>
                    <a:gd name="connsiteY5" fmla="*/ 262233 h 614507"/>
                    <a:gd name="connsiteX6" fmla="*/ 786843 w 786843"/>
                    <a:gd name="connsiteY6" fmla="*/ 405649 h 614507"/>
                    <a:gd name="connsiteX7" fmla="*/ 378217 w 786843"/>
                    <a:gd name="connsiteY7" fmla="*/ 610386 h 614507"/>
                    <a:gd name="connsiteX8" fmla="*/ 6417 w 786843"/>
                    <a:gd name="connsiteY8" fmla="*/ 514747 h 614507"/>
                    <a:gd name="connsiteX0" fmla="*/ 6417 w 786843"/>
                    <a:gd name="connsiteY0" fmla="*/ 514747 h 614507"/>
                    <a:gd name="connsiteX1" fmla="*/ 80147 w 786843"/>
                    <a:gd name="connsiteY1" fmla="*/ 345362 h 614507"/>
                    <a:gd name="connsiteX2" fmla="*/ 30451 w 786843"/>
                    <a:gd name="connsiteY2" fmla="*/ 152650 h 614507"/>
                    <a:gd name="connsiteX3" fmla="*/ 383256 w 786843"/>
                    <a:gd name="connsiteY3" fmla="*/ 78002 h 614507"/>
                    <a:gd name="connsiteX4" fmla="*/ 629420 w 786843"/>
                    <a:gd name="connsiteY4" fmla="*/ 13580 h 614507"/>
                    <a:gd name="connsiteX5" fmla="*/ 608221 w 786843"/>
                    <a:gd name="connsiteY5" fmla="*/ 262233 h 614507"/>
                    <a:gd name="connsiteX6" fmla="*/ 786843 w 786843"/>
                    <a:gd name="connsiteY6" fmla="*/ 405649 h 614507"/>
                    <a:gd name="connsiteX7" fmla="*/ 378217 w 786843"/>
                    <a:gd name="connsiteY7" fmla="*/ 610386 h 614507"/>
                    <a:gd name="connsiteX8" fmla="*/ 6417 w 786843"/>
                    <a:gd name="connsiteY8" fmla="*/ 514747 h 614507"/>
                    <a:gd name="connsiteX0" fmla="*/ 6417 w 786843"/>
                    <a:gd name="connsiteY0" fmla="*/ 463093 h 562853"/>
                    <a:gd name="connsiteX1" fmla="*/ 80147 w 786843"/>
                    <a:gd name="connsiteY1" fmla="*/ 293708 h 562853"/>
                    <a:gd name="connsiteX2" fmla="*/ 30451 w 786843"/>
                    <a:gd name="connsiteY2" fmla="*/ 100996 h 562853"/>
                    <a:gd name="connsiteX3" fmla="*/ 383256 w 786843"/>
                    <a:gd name="connsiteY3" fmla="*/ 26348 h 562853"/>
                    <a:gd name="connsiteX4" fmla="*/ 698276 w 786843"/>
                    <a:gd name="connsiteY4" fmla="*/ 23054 h 562853"/>
                    <a:gd name="connsiteX5" fmla="*/ 608221 w 786843"/>
                    <a:gd name="connsiteY5" fmla="*/ 210579 h 562853"/>
                    <a:gd name="connsiteX6" fmla="*/ 786843 w 786843"/>
                    <a:gd name="connsiteY6" fmla="*/ 353995 h 562853"/>
                    <a:gd name="connsiteX7" fmla="*/ 378217 w 786843"/>
                    <a:gd name="connsiteY7" fmla="*/ 558732 h 562853"/>
                    <a:gd name="connsiteX8" fmla="*/ 6417 w 786843"/>
                    <a:gd name="connsiteY8" fmla="*/ 463093 h 562853"/>
                    <a:gd name="connsiteX0" fmla="*/ 6417 w 786843"/>
                    <a:gd name="connsiteY0" fmla="*/ 513220 h 612980"/>
                    <a:gd name="connsiteX1" fmla="*/ 80147 w 786843"/>
                    <a:gd name="connsiteY1" fmla="*/ 343835 h 612980"/>
                    <a:gd name="connsiteX2" fmla="*/ 30451 w 786843"/>
                    <a:gd name="connsiteY2" fmla="*/ 151123 h 612980"/>
                    <a:gd name="connsiteX3" fmla="*/ 376617 w 786843"/>
                    <a:gd name="connsiteY3" fmla="*/ 2652 h 612980"/>
                    <a:gd name="connsiteX4" fmla="*/ 698276 w 786843"/>
                    <a:gd name="connsiteY4" fmla="*/ 73181 h 612980"/>
                    <a:gd name="connsiteX5" fmla="*/ 608221 w 786843"/>
                    <a:gd name="connsiteY5" fmla="*/ 260706 h 612980"/>
                    <a:gd name="connsiteX6" fmla="*/ 786843 w 786843"/>
                    <a:gd name="connsiteY6" fmla="*/ 404122 h 612980"/>
                    <a:gd name="connsiteX7" fmla="*/ 378217 w 786843"/>
                    <a:gd name="connsiteY7" fmla="*/ 608859 h 612980"/>
                    <a:gd name="connsiteX8" fmla="*/ 6417 w 786843"/>
                    <a:gd name="connsiteY8" fmla="*/ 513220 h 612980"/>
                    <a:gd name="connsiteX0" fmla="*/ 6417 w 786843"/>
                    <a:gd name="connsiteY0" fmla="*/ 513220 h 612980"/>
                    <a:gd name="connsiteX1" fmla="*/ 80147 w 786843"/>
                    <a:gd name="connsiteY1" fmla="*/ 343835 h 612980"/>
                    <a:gd name="connsiteX2" fmla="*/ 30451 w 786843"/>
                    <a:gd name="connsiteY2" fmla="*/ 151123 h 612980"/>
                    <a:gd name="connsiteX3" fmla="*/ 376617 w 786843"/>
                    <a:gd name="connsiteY3" fmla="*/ 2652 h 612980"/>
                    <a:gd name="connsiteX4" fmla="*/ 698276 w 786843"/>
                    <a:gd name="connsiteY4" fmla="*/ 73181 h 612980"/>
                    <a:gd name="connsiteX5" fmla="*/ 531781 w 786843"/>
                    <a:gd name="connsiteY5" fmla="*/ 298986 h 612980"/>
                    <a:gd name="connsiteX6" fmla="*/ 786843 w 786843"/>
                    <a:gd name="connsiteY6" fmla="*/ 404122 h 612980"/>
                    <a:gd name="connsiteX7" fmla="*/ 378217 w 786843"/>
                    <a:gd name="connsiteY7" fmla="*/ 608859 h 612980"/>
                    <a:gd name="connsiteX8" fmla="*/ 6417 w 786843"/>
                    <a:gd name="connsiteY8" fmla="*/ 513220 h 612980"/>
                    <a:gd name="connsiteX0" fmla="*/ 6417 w 786843"/>
                    <a:gd name="connsiteY0" fmla="*/ 511621 h 611381"/>
                    <a:gd name="connsiteX1" fmla="*/ 80147 w 786843"/>
                    <a:gd name="connsiteY1" fmla="*/ 342236 h 611381"/>
                    <a:gd name="connsiteX2" fmla="*/ 30451 w 786843"/>
                    <a:gd name="connsiteY2" fmla="*/ 149524 h 611381"/>
                    <a:gd name="connsiteX3" fmla="*/ 376617 w 786843"/>
                    <a:gd name="connsiteY3" fmla="*/ 1053 h 611381"/>
                    <a:gd name="connsiteX4" fmla="*/ 746805 w 786843"/>
                    <a:gd name="connsiteY4" fmla="*/ 93436 h 611381"/>
                    <a:gd name="connsiteX5" fmla="*/ 531781 w 786843"/>
                    <a:gd name="connsiteY5" fmla="*/ 297387 h 611381"/>
                    <a:gd name="connsiteX6" fmla="*/ 786843 w 786843"/>
                    <a:gd name="connsiteY6" fmla="*/ 402523 h 611381"/>
                    <a:gd name="connsiteX7" fmla="*/ 378217 w 786843"/>
                    <a:gd name="connsiteY7" fmla="*/ 607260 h 611381"/>
                    <a:gd name="connsiteX8" fmla="*/ 6417 w 786843"/>
                    <a:gd name="connsiteY8" fmla="*/ 511621 h 611381"/>
                    <a:gd name="connsiteX0" fmla="*/ 6417 w 772112"/>
                    <a:gd name="connsiteY0" fmla="*/ 511621 h 608672"/>
                    <a:gd name="connsiteX1" fmla="*/ 80147 w 772112"/>
                    <a:gd name="connsiteY1" fmla="*/ 342236 h 608672"/>
                    <a:gd name="connsiteX2" fmla="*/ 30451 w 772112"/>
                    <a:gd name="connsiteY2" fmla="*/ 149524 h 608672"/>
                    <a:gd name="connsiteX3" fmla="*/ 376617 w 772112"/>
                    <a:gd name="connsiteY3" fmla="*/ 1053 h 608672"/>
                    <a:gd name="connsiteX4" fmla="*/ 746805 w 772112"/>
                    <a:gd name="connsiteY4" fmla="*/ 93436 h 608672"/>
                    <a:gd name="connsiteX5" fmla="*/ 531781 w 772112"/>
                    <a:gd name="connsiteY5" fmla="*/ 297387 h 608672"/>
                    <a:gd name="connsiteX6" fmla="*/ 772112 w 772112"/>
                    <a:gd name="connsiteY6" fmla="*/ 457375 h 608672"/>
                    <a:gd name="connsiteX7" fmla="*/ 378217 w 772112"/>
                    <a:gd name="connsiteY7" fmla="*/ 607260 h 608672"/>
                    <a:gd name="connsiteX8" fmla="*/ 6417 w 772112"/>
                    <a:gd name="connsiteY8" fmla="*/ 511621 h 608672"/>
                    <a:gd name="connsiteX0" fmla="*/ 20480 w 786175"/>
                    <a:gd name="connsiteY0" fmla="*/ 510584 h 607635"/>
                    <a:gd name="connsiteX1" fmla="*/ 94210 w 786175"/>
                    <a:gd name="connsiteY1" fmla="*/ 341199 h 607635"/>
                    <a:gd name="connsiteX2" fmla="*/ 16797 w 786175"/>
                    <a:gd name="connsiteY2" fmla="*/ 98408 h 607635"/>
                    <a:gd name="connsiteX3" fmla="*/ 390680 w 786175"/>
                    <a:gd name="connsiteY3" fmla="*/ 16 h 607635"/>
                    <a:gd name="connsiteX4" fmla="*/ 760868 w 786175"/>
                    <a:gd name="connsiteY4" fmla="*/ 92399 h 607635"/>
                    <a:gd name="connsiteX5" fmla="*/ 545844 w 786175"/>
                    <a:gd name="connsiteY5" fmla="*/ 296350 h 607635"/>
                    <a:gd name="connsiteX6" fmla="*/ 786175 w 786175"/>
                    <a:gd name="connsiteY6" fmla="*/ 456338 h 607635"/>
                    <a:gd name="connsiteX7" fmla="*/ 392280 w 786175"/>
                    <a:gd name="connsiteY7" fmla="*/ 606223 h 607635"/>
                    <a:gd name="connsiteX8" fmla="*/ 20480 w 786175"/>
                    <a:gd name="connsiteY8" fmla="*/ 510584 h 607635"/>
                    <a:gd name="connsiteX0" fmla="*/ 4451 w 819984"/>
                    <a:gd name="connsiteY0" fmla="*/ 504551 h 607248"/>
                    <a:gd name="connsiteX1" fmla="*/ 128019 w 819984"/>
                    <a:gd name="connsiteY1" fmla="*/ 341199 h 607248"/>
                    <a:gd name="connsiteX2" fmla="*/ 50606 w 819984"/>
                    <a:gd name="connsiteY2" fmla="*/ 98408 h 607248"/>
                    <a:gd name="connsiteX3" fmla="*/ 424489 w 819984"/>
                    <a:gd name="connsiteY3" fmla="*/ 16 h 607248"/>
                    <a:gd name="connsiteX4" fmla="*/ 794677 w 819984"/>
                    <a:gd name="connsiteY4" fmla="*/ 92399 h 607248"/>
                    <a:gd name="connsiteX5" fmla="*/ 579653 w 819984"/>
                    <a:gd name="connsiteY5" fmla="*/ 296350 h 607248"/>
                    <a:gd name="connsiteX6" fmla="*/ 819984 w 819984"/>
                    <a:gd name="connsiteY6" fmla="*/ 456338 h 607248"/>
                    <a:gd name="connsiteX7" fmla="*/ 426089 w 819984"/>
                    <a:gd name="connsiteY7" fmla="*/ 606223 h 607248"/>
                    <a:gd name="connsiteX8" fmla="*/ 4451 w 819984"/>
                    <a:gd name="connsiteY8" fmla="*/ 504551 h 607248"/>
                    <a:gd name="connsiteX0" fmla="*/ 8371 w 823904"/>
                    <a:gd name="connsiteY0" fmla="*/ 504551 h 606978"/>
                    <a:gd name="connsiteX1" fmla="*/ 144828 w 823904"/>
                    <a:gd name="connsiteY1" fmla="*/ 293203 h 606978"/>
                    <a:gd name="connsiteX2" fmla="*/ 54526 w 823904"/>
                    <a:gd name="connsiteY2" fmla="*/ 98408 h 606978"/>
                    <a:gd name="connsiteX3" fmla="*/ 428409 w 823904"/>
                    <a:gd name="connsiteY3" fmla="*/ 16 h 606978"/>
                    <a:gd name="connsiteX4" fmla="*/ 798597 w 823904"/>
                    <a:gd name="connsiteY4" fmla="*/ 92399 h 606978"/>
                    <a:gd name="connsiteX5" fmla="*/ 583573 w 823904"/>
                    <a:gd name="connsiteY5" fmla="*/ 296350 h 606978"/>
                    <a:gd name="connsiteX6" fmla="*/ 823904 w 823904"/>
                    <a:gd name="connsiteY6" fmla="*/ 456338 h 606978"/>
                    <a:gd name="connsiteX7" fmla="*/ 430009 w 823904"/>
                    <a:gd name="connsiteY7" fmla="*/ 606223 h 606978"/>
                    <a:gd name="connsiteX8" fmla="*/ 8371 w 823904"/>
                    <a:gd name="connsiteY8" fmla="*/ 504551 h 606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3904" h="606978">
                      <a:moveTo>
                        <a:pt x="8371" y="504551"/>
                      </a:moveTo>
                      <a:cubicBezTo>
                        <a:pt x="-39159" y="452381"/>
                        <a:pt x="130574" y="338794"/>
                        <a:pt x="144828" y="293203"/>
                      </a:cubicBezTo>
                      <a:cubicBezTo>
                        <a:pt x="159082" y="247612"/>
                        <a:pt x="-13085" y="145484"/>
                        <a:pt x="54526" y="98408"/>
                      </a:cubicBezTo>
                      <a:cubicBezTo>
                        <a:pt x="122137" y="51332"/>
                        <a:pt x="304397" y="1017"/>
                        <a:pt x="428409" y="16"/>
                      </a:cubicBezTo>
                      <a:cubicBezTo>
                        <a:pt x="552421" y="-985"/>
                        <a:pt x="751511" y="45397"/>
                        <a:pt x="798597" y="92399"/>
                      </a:cubicBezTo>
                      <a:cubicBezTo>
                        <a:pt x="847838" y="213490"/>
                        <a:pt x="551985" y="248191"/>
                        <a:pt x="583573" y="296350"/>
                      </a:cubicBezTo>
                      <a:cubicBezTo>
                        <a:pt x="604355" y="351899"/>
                        <a:pt x="816635" y="280701"/>
                        <a:pt x="823904" y="456338"/>
                      </a:cubicBezTo>
                      <a:cubicBezTo>
                        <a:pt x="759650" y="526025"/>
                        <a:pt x="565931" y="598188"/>
                        <a:pt x="430009" y="606223"/>
                      </a:cubicBezTo>
                      <a:cubicBezTo>
                        <a:pt x="294087" y="614258"/>
                        <a:pt x="55901" y="556721"/>
                        <a:pt x="8371" y="504551"/>
                      </a:cubicBezTo>
                      <a:close/>
                    </a:path>
                  </a:pathLst>
                </a:custGeom>
                <a:solidFill>
                  <a:srgbClr val="D9DEE7"/>
                </a:solidFill>
                <a:ln w="25400">
                  <a:solidFill>
                    <a:srgbClr val="9BA5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71" name="椭圆 4">
                  <a:extLst>
                    <a:ext uri="{FF2B5EF4-FFF2-40B4-BE49-F238E27FC236}">
                      <a16:creationId xmlns:a16="http://schemas.microsoft.com/office/drawing/2014/main" id="{40A0BB5C-AA25-4969-B2C5-68B289AD2D29}"/>
                    </a:ext>
                  </a:extLst>
                </p:cNvPr>
                <p:cNvSpPr/>
                <p:nvPr/>
              </p:nvSpPr>
              <p:spPr>
                <a:xfrm rot="19287269">
                  <a:off x="1911410" y="3756319"/>
                  <a:ext cx="325701" cy="380851"/>
                </a:xfrm>
                <a:custGeom>
                  <a:avLst/>
                  <a:gdLst>
                    <a:gd name="connsiteX0" fmla="*/ 0 w 242593"/>
                    <a:gd name="connsiteY0" fmla="*/ 203259 h 406518"/>
                    <a:gd name="connsiteX1" fmla="*/ 121297 w 242593"/>
                    <a:gd name="connsiteY1" fmla="*/ 0 h 406518"/>
                    <a:gd name="connsiteX2" fmla="*/ 242594 w 242593"/>
                    <a:gd name="connsiteY2" fmla="*/ 203259 h 406518"/>
                    <a:gd name="connsiteX3" fmla="*/ 121297 w 242593"/>
                    <a:gd name="connsiteY3" fmla="*/ 406518 h 406518"/>
                    <a:gd name="connsiteX4" fmla="*/ 0 w 242593"/>
                    <a:gd name="connsiteY4" fmla="*/ 203259 h 406518"/>
                    <a:gd name="connsiteX0" fmla="*/ 0 w 291059"/>
                    <a:gd name="connsiteY0" fmla="*/ 205007 h 409041"/>
                    <a:gd name="connsiteX1" fmla="*/ 121297 w 291059"/>
                    <a:gd name="connsiteY1" fmla="*/ 1748 h 409041"/>
                    <a:gd name="connsiteX2" fmla="*/ 291059 w 291059"/>
                    <a:gd name="connsiteY2" fmla="*/ 140779 h 409041"/>
                    <a:gd name="connsiteX3" fmla="*/ 121297 w 291059"/>
                    <a:gd name="connsiteY3" fmla="*/ 408266 h 409041"/>
                    <a:gd name="connsiteX4" fmla="*/ 0 w 291059"/>
                    <a:gd name="connsiteY4" fmla="*/ 205007 h 409041"/>
                    <a:gd name="connsiteX0" fmla="*/ 759 w 291818"/>
                    <a:gd name="connsiteY0" fmla="*/ 205007 h 381368"/>
                    <a:gd name="connsiteX1" fmla="*/ 122056 w 291818"/>
                    <a:gd name="connsiteY1" fmla="*/ 1748 h 381368"/>
                    <a:gd name="connsiteX2" fmla="*/ 291818 w 291818"/>
                    <a:gd name="connsiteY2" fmla="*/ 140779 h 381368"/>
                    <a:gd name="connsiteX3" fmla="*/ 179190 w 291818"/>
                    <a:gd name="connsiteY3" fmla="*/ 380714 h 381368"/>
                    <a:gd name="connsiteX4" fmla="*/ 759 w 291818"/>
                    <a:gd name="connsiteY4" fmla="*/ 205007 h 381368"/>
                    <a:gd name="connsiteX0" fmla="*/ 577 w 325701"/>
                    <a:gd name="connsiteY0" fmla="*/ 196470 h 380851"/>
                    <a:gd name="connsiteX1" fmla="*/ 155939 w 325701"/>
                    <a:gd name="connsiteY1" fmla="*/ 1408 h 380851"/>
                    <a:gd name="connsiteX2" fmla="*/ 325701 w 325701"/>
                    <a:gd name="connsiteY2" fmla="*/ 140439 h 380851"/>
                    <a:gd name="connsiteX3" fmla="*/ 213073 w 325701"/>
                    <a:gd name="connsiteY3" fmla="*/ 380374 h 380851"/>
                    <a:gd name="connsiteX4" fmla="*/ 577 w 325701"/>
                    <a:gd name="connsiteY4" fmla="*/ 196470 h 380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701" h="380851">
                      <a:moveTo>
                        <a:pt x="577" y="196470"/>
                      </a:moveTo>
                      <a:cubicBezTo>
                        <a:pt x="-8945" y="133309"/>
                        <a:pt x="101752" y="10746"/>
                        <a:pt x="155939" y="1408"/>
                      </a:cubicBezTo>
                      <a:cubicBezTo>
                        <a:pt x="210126" y="-7930"/>
                        <a:pt x="325701" y="28182"/>
                        <a:pt x="325701" y="140439"/>
                      </a:cubicBezTo>
                      <a:cubicBezTo>
                        <a:pt x="325701" y="252696"/>
                        <a:pt x="267260" y="371036"/>
                        <a:pt x="213073" y="380374"/>
                      </a:cubicBezTo>
                      <a:cubicBezTo>
                        <a:pt x="158886" y="389712"/>
                        <a:pt x="10099" y="259631"/>
                        <a:pt x="577" y="19647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  <p:sp>
              <p:nvSpPr>
                <p:cNvPr id="72" name="矩形: 圆角 7">
                  <a:extLst>
                    <a:ext uri="{FF2B5EF4-FFF2-40B4-BE49-F238E27FC236}">
                      <a16:creationId xmlns:a16="http://schemas.microsoft.com/office/drawing/2014/main" id="{FE8F3AAE-6F4D-4514-96BE-0186D8F42945}"/>
                    </a:ext>
                  </a:extLst>
                </p:cNvPr>
                <p:cNvSpPr/>
                <p:nvPr/>
              </p:nvSpPr>
              <p:spPr>
                <a:xfrm rot="16777128">
                  <a:off x="1993203" y="4046291"/>
                  <a:ext cx="65708" cy="203022"/>
                </a:xfrm>
                <a:custGeom>
                  <a:avLst/>
                  <a:gdLst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9580 h 276046"/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26821 h 276046"/>
                    <a:gd name="connsiteX9" fmla="*/ 0 w 117475"/>
                    <a:gd name="connsiteY9" fmla="*/ 19580 h 276046"/>
                    <a:gd name="connsiteX0" fmla="*/ 20638 w 138113"/>
                    <a:gd name="connsiteY0" fmla="*/ 19580 h 276046"/>
                    <a:gd name="connsiteX1" fmla="*/ 40218 w 138113"/>
                    <a:gd name="connsiteY1" fmla="*/ 0 h 276046"/>
                    <a:gd name="connsiteX2" fmla="*/ 118533 w 138113"/>
                    <a:gd name="connsiteY2" fmla="*/ 0 h 276046"/>
                    <a:gd name="connsiteX3" fmla="*/ 138113 w 138113"/>
                    <a:gd name="connsiteY3" fmla="*/ 19580 h 276046"/>
                    <a:gd name="connsiteX4" fmla="*/ 138113 w 138113"/>
                    <a:gd name="connsiteY4" fmla="*/ 256466 h 276046"/>
                    <a:gd name="connsiteX5" fmla="*/ 118533 w 138113"/>
                    <a:gd name="connsiteY5" fmla="*/ 276046 h 276046"/>
                    <a:gd name="connsiteX6" fmla="*/ 40218 w 138113"/>
                    <a:gd name="connsiteY6" fmla="*/ 276046 h 276046"/>
                    <a:gd name="connsiteX7" fmla="*/ 20638 w 138113"/>
                    <a:gd name="connsiteY7" fmla="*/ 256466 h 276046"/>
                    <a:gd name="connsiteX8" fmla="*/ 0 w 138113"/>
                    <a:gd name="connsiteY8" fmla="*/ 126821 h 276046"/>
                    <a:gd name="connsiteX9" fmla="*/ 20638 w 138113"/>
                    <a:gd name="connsiteY9" fmla="*/ 19580 h 276046"/>
                    <a:gd name="connsiteX0" fmla="*/ 22013 w 139488"/>
                    <a:gd name="connsiteY0" fmla="*/ 19580 h 276046"/>
                    <a:gd name="connsiteX1" fmla="*/ 41593 w 139488"/>
                    <a:gd name="connsiteY1" fmla="*/ 0 h 276046"/>
                    <a:gd name="connsiteX2" fmla="*/ 119908 w 139488"/>
                    <a:gd name="connsiteY2" fmla="*/ 0 h 276046"/>
                    <a:gd name="connsiteX3" fmla="*/ 139488 w 139488"/>
                    <a:gd name="connsiteY3" fmla="*/ 19580 h 276046"/>
                    <a:gd name="connsiteX4" fmla="*/ 139488 w 139488"/>
                    <a:gd name="connsiteY4" fmla="*/ 256466 h 276046"/>
                    <a:gd name="connsiteX5" fmla="*/ 119908 w 139488"/>
                    <a:gd name="connsiteY5" fmla="*/ 276046 h 276046"/>
                    <a:gd name="connsiteX6" fmla="*/ 41593 w 139488"/>
                    <a:gd name="connsiteY6" fmla="*/ 276046 h 276046"/>
                    <a:gd name="connsiteX7" fmla="*/ 22013 w 139488"/>
                    <a:gd name="connsiteY7" fmla="*/ 256466 h 276046"/>
                    <a:gd name="connsiteX8" fmla="*/ 1375 w 139488"/>
                    <a:gd name="connsiteY8" fmla="*/ 126821 h 276046"/>
                    <a:gd name="connsiteX9" fmla="*/ 22013 w 139488"/>
                    <a:gd name="connsiteY9" fmla="*/ 19580 h 276046"/>
                    <a:gd name="connsiteX0" fmla="*/ 25039 w 142514"/>
                    <a:gd name="connsiteY0" fmla="*/ 19580 h 276046"/>
                    <a:gd name="connsiteX1" fmla="*/ 44619 w 142514"/>
                    <a:gd name="connsiteY1" fmla="*/ 0 h 276046"/>
                    <a:gd name="connsiteX2" fmla="*/ 122934 w 142514"/>
                    <a:gd name="connsiteY2" fmla="*/ 0 h 276046"/>
                    <a:gd name="connsiteX3" fmla="*/ 142514 w 142514"/>
                    <a:gd name="connsiteY3" fmla="*/ 19580 h 276046"/>
                    <a:gd name="connsiteX4" fmla="*/ 142514 w 142514"/>
                    <a:gd name="connsiteY4" fmla="*/ 256466 h 276046"/>
                    <a:gd name="connsiteX5" fmla="*/ 122934 w 142514"/>
                    <a:gd name="connsiteY5" fmla="*/ 276046 h 276046"/>
                    <a:gd name="connsiteX6" fmla="*/ 44619 w 142514"/>
                    <a:gd name="connsiteY6" fmla="*/ 276046 h 276046"/>
                    <a:gd name="connsiteX7" fmla="*/ 25039 w 142514"/>
                    <a:gd name="connsiteY7" fmla="*/ 256466 h 276046"/>
                    <a:gd name="connsiteX8" fmla="*/ 1226 w 142514"/>
                    <a:gd name="connsiteY8" fmla="*/ 133171 h 276046"/>
                    <a:gd name="connsiteX9" fmla="*/ 25039 w 142514"/>
                    <a:gd name="connsiteY9" fmla="*/ 19580 h 276046"/>
                    <a:gd name="connsiteX0" fmla="*/ 29631 w 147106"/>
                    <a:gd name="connsiteY0" fmla="*/ 19580 h 276046"/>
                    <a:gd name="connsiteX1" fmla="*/ 49211 w 147106"/>
                    <a:gd name="connsiteY1" fmla="*/ 0 h 276046"/>
                    <a:gd name="connsiteX2" fmla="*/ 127526 w 147106"/>
                    <a:gd name="connsiteY2" fmla="*/ 0 h 276046"/>
                    <a:gd name="connsiteX3" fmla="*/ 147106 w 147106"/>
                    <a:gd name="connsiteY3" fmla="*/ 19580 h 276046"/>
                    <a:gd name="connsiteX4" fmla="*/ 147106 w 147106"/>
                    <a:gd name="connsiteY4" fmla="*/ 256466 h 276046"/>
                    <a:gd name="connsiteX5" fmla="*/ 127526 w 147106"/>
                    <a:gd name="connsiteY5" fmla="*/ 276046 h 276046"/>
                    <a:gd name="connsiteX6" fmla="*/ 49211 w 147106"/>
                    <a:gd name="connsiteY6" fmla="*/ 276046 h 276046"/>
                    <a:gd name="connsiteX7" fmla="*/ 29631 w 147106"/>
                    <a:gd name="connsiteY7" fmla="*/ 256466 h 276046"/>
                    <a:gd name="connsiteX8" fmla="*/ 1055 w 147106"/>
                    <a:gd name="connsiteY8" fmla="*/ 131583 h 276046"/>
                    <a:gd name="connsiteX9" fmla="*/ 29631 w 147106"/>
                    <a:gd name="connsiteY9" fmla="*/ 19580 h 276046"/>
                    <a:gd name="connsiteX0" fmla="*/ 23524 w 140999"/>
                    <a:gd name="connsiteY0" fmla="*/ 19580 h 276046"/>
                    <a:gd name="connsiteX1" fmla="*/ 43104 w 140999"/>
                    <a:gd name="connsiteY1" fmla="*/ 0 h 276046"/>
                    <a:gd name="connsiteX2" fmla="*/ 121419 w 140999"/>
                    <a:gd name="connsiteY2" fmla="*/ 0 h 276046"/>
                    <a:gd name="connsiteX3" fmla="*/ 140999 w 140999"/>
                    <a:gd name="connsiteY3" fmla="*/ 19580 h 276046"/>
                    <a:gd name="connsiteX4" fmla="*/ 140999 w 140999"/>
                    <a:gd name="connsiteY4" fmla="*/ 256466 h 276046"/>
                    <a:gd name="connsiteX5" fmla="*/ 121419 w 140999"/>
                    <a:gd name="connsiteY5" fmla="*/ 276046 h 276046"/>
                    <a:gd name="connsiteX6" fmla="*/ 43104 w 140999"/>
                    <a:gd name="connsiteY6" fmla="*/ 276046 h 276046"/>
                    <a:gd name="connsiteX7" fmla="*/ 23524 w 140999"/>
                    <a:gd name="connsiteY7" fmla="*/ 256466 h 276046"/>
                    <a:gd name="connsiteX8" fmla="*/ 1298 w 140999"/>
                    <a:gd name="connsiteY8" fmla="*/ 156983 h 276046"/>
                    <a:gd name="connsiteX9" fmla="*/ 23524 w 140999"/>
                    <a:gd name="connsiteY9" fmla="*/ 19580 h 276046"/>
                    <a:gd name="connsiteX0" fmla="*/ 20516 w 137991"/>
                    <a:gd name="connsiteY0" fmla="*/ 19580 h 276046"/>
                    <a:gd name="connsiteX1" fmla="*/ 40096 w 137991"/>
                    <a:gd name="connsiteY1" fmla="*/ 0 h 276046"/>
                    <a:gd name="connsiteX2" fmla="*/ 118411 w 137991"/>
                    <a:gd name="connsiteY2" fmla="*/ 0 h 276046"/>
                    <a:gd name="connsiteX3" fmla="*/ 137991 w 137991"/>
                    <a:gd name="connsiteY3" fmla="*/ 19580 h 276046"/>
                    <a:gd name="connsiteX4" fmla="*/ 137991 w 137991"/>
                    <a:gd name="connsiteY4" fmla="*/ 256466 h 276046"/>
                    <a:gd name="connsiteX5" fmla="*/ 118411 w 137991"/>
                    <a:gd name="connsiteY5" fmla="*/ 276046 h 276046"/>
                    <a:gd name="connsiteX6" fmla="*/ 40096 w 137991"/>
                    <a:gd name="connsiteY6" fmla="*/ 276046 h 276046"/>
                    <a:gd name="connsiteX7" fmla="*/ 20516 w 137991"/>
                    <a:gd name="connsiteY7" fmla="*/ 256466 h 276046"/>
                    <a:gd name="connsiteX8" fmla="*/ 1465 w 137991"/>
                    <a:gd name="connsiteY8" fmla="*/ 141108 h 276046"/>
                    <a:gd name="connsiteX9" fmla="*/ 20516 w 137991"/>
                    <a:gd name="connsiteY9" fmla="*/ 19580 h 276046"/>
                    <a:gd name="connsiteX0" fmla="*/ 19864 w 137339"/>
                    <a:gd name="connsiteY0" fmla="*/ 19580 h 276046"/>
                    <a:gd name="connsiteX1" fmla="*/ 39444 w 137339"/>
                    <a:gd name="connsiteY1" fmla="*/ 0 h 276046"/>
                    <a:gd name="connsiteX2" fmla="*/ 117759 w 137339"/>
                    <a:gd name="connsiteY2" fmla="*/ 0 h 276046"/>
                    <a:gd name="connsiteX3" fmla="*/ 137339 w 137339"/>
                    <a:gd name="connsiteY3" fmla="*/ 19580 h 276046"/>
                    <a:gd name="connsiteX4" fmla="*/ 137339 w 137339"/>
                    <a:gd name="connsiteY4" fmla="*/ 256466 h 276046"/>
                    <a:gd name="connsiteX5" fmla="*/ 117759 w 137339"/>
                    <a:gd name="connsiteY5" fmla="*/ 276046 h 276046"/>
                    <a:gd name="connsiteX6" fmla="*/ 39444 w 137339"/>
                    <a:gd name="connsiteY6" fmla="*/ 276046 h 276046"/>
                    <a:gd name="connsiteX7" fmla="*/ 19864 w 137339"/>
                    <a:gd name="connsiteY7" fmla="*/ 256466 h 276046"/>
                    <a:gd name="connsiteX8" fmla="*/ 813 w 137339"/>
                    <a:gd name="connsiteY8" fmla="*/ 141108 h 276046"/>
                    <a:gd name="connsiteX9" fmla="*/ 19864 w 13733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8237"/>
                    <a:gd name="connsiteY0" fmla="*/ 19580 h 276046"/>
                    <a:gd name="connsiteX1" fmla="*/ 38754 w 138237"/>
                    <a:gd name="connsiteY1" fmla="*/ 0 h 276046"/>
                    <a:gd name="connsiteX2" fmla="*/ 117069 w 138237"/>
                    <a:gd name="connsiteY2" fmla="*/ 0 h 276046"/>
                    <a:gd name="connsiteX3" fmla="*/ 136649 w 138237"/>
                    <a:gd name="connsiteY3" fmla="*/ 19580 h 276046"/>
                    <a:gd name="connsiteX4" fmla="*/ 138237 w 138237"/>
                    <a:gd name="connsiteY4" fmla="*/ 144284 h 276046"/>
                    <a:gd name="connsiteX5" fmla="*/ 136649 w 138237"/>
                    <a:gd name="connsiteY5" fmla="*/ 256466 h 276046"/>
                    <a:gd name="connsiteX6" fmla="*/ 117069 w 138237"/>
                    <a:gd name="connsiteY6" fmla="*/ 276046 h 276046"/>
                    <a:gd name="connsiteX7" fmla="*/ 38754 w 138237"/>
                    <a:gd name="connsiteY7" fmla="*/ 276046 h 276046"/>
                    <a:gd name="connsiteX8" fmla="*/ 19174 w 138237"/>
                    <a:gd name="connsiteY8" fmla="*/ 256466 h 276046"/>
                    <a:gd name="connsiteX9" fmla="*/ 123 w 138237"/>
                    <a:gd name="connsiteY9" fmla="*/ 141108 h 276046"/>
                    <a:gd name="connsiteX10" fmla="*/ 19174 w 138237"/>
                    <a:gd name="connsiteY10" fmla="*/ 19580 h 276046"/>
                    <a:gd name="connsiteX0" fmla="*/ 19174 w 136663"/>
                    <a:gd name="connsiteY0" fmla="*/ 19580 h 276046"/>
                    <a:gd name="connsiteX1" fmla="*/ 38754 w 136663"/>
                    <a:gd name="connsiteY1" fmla="*/ 0 h 276046"/>
                    <a:gd name="connsiteX2" fmla="*/ 117069 w 136663"/>
                    <a:gd name="connsiteY2" fmla="*/ 0 h 276046"/>
                    <a:gd name="connsiteX3" fmla="*/ 136649 w 136663"/>
                    <a:gd name="connsiteY3" fmla="*/ 19580 h 276046"/>
                    <a:gd name="connsiteX4" fmla="*/ 123950 w 136663"/>
                    <a:gd name="connsiteY4" fmla="*/ 139521 h 276046"/>
                    <a:gd name="connsiteX5" fmla="*/ 136649 w 136663"/>
                    <a:gd name="connsiteY5" fmla="*/ 256466 h 276046"/>
                    <a:gd name="connsiteX6" fmla="*/ 117069 w 136663"/>
                    <a:gd name="connsiteY6" fmla="*/ 276046 h 276046"/>
                    <a:gd name="connsiteX7" fmla="*/ 38754 w 136663"/>
                    <a:gd name="connsiteY7" fmla="*/ 276046 h 276046"/>
                    <a:gd name="connsiteX8" fmla="*/ 19174 w 136663"/>
                    <a:gd name="connsiteY8" fmla="*/ 256466 h 276046"/>
                    <a:gd name="connsiteX9" fmla="*/ 123 w 136663"/>
                    <a:gd name="connsiteY9" fmla="*/ 141108 h 276046"/>
                    <a:gd name="connsiteX10" fmla="*/ 19174 w 136663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42696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5871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7458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4283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7"/>
                    <a:gd name="connsiteY0" fmla="*/ 19580 h 276046"/>
                    <a:gd name="connsiteX1" fmla="*/ 38754 w 136667"/>
                    <a:gd name="connsiteY1" fmla="*/ 0 h 276046"/>
                    <a:gd name="connsiteX2" fmla="*/ 117069 w 136667"/>
                    <a:gd name="connsiteY2" fmla="*/ 0 h 276046"/>
                    <a:gd name="connsiteX3" fmla="*/ 136649 w 136667"/>
                    <a:gd name="connsiteY3" fmla="*/ 19580 h 276046"/>
                    <a:gd name="connsiteX4" fmla="*/ 125537 w 136667"/>
                    <a:gd name="connsiteY4" fmla="*/ 139521 h 276046"/>
                    <a:gd name="connsiteX5" fmla="*/ 136649 w 136667"/>
                    <a:gd name="connsiteY5" fmla="*/ 256466 h 276046"/>
                    <a:gd name="connsiteX6" fmla="*/ 117069 w 136667"/>
                    <a:gd name="connsiteY6" fmla="*/ 276046 h 276046"/>
                    <a:gd name="connsiteX7" fmla="*/ 38754 w 136667"/>
                    <a:gd name="connsiteY7" fmla="*/ 276046 h 276046"/>
                    <a:gd name="connsiteX8" fmla="*/ 19174 w 136667"/>
                    <a:gd name="connsiteY8" fmla="*/ 256466 h 276046"/>
                    <a:gd name="connsiteX9" fmla="*/ 123 w 136667"/>
                    <a:gd name="connsiteY9" fmla="*/ 141108 h 276046"/>
                    <a:gd name="connsiteX10" fmla="*/ 19174 w 13666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8"/>
                    <a:gd name="connsiteY0" fmla="*/ 19580 h 276046"/>
                    <a:gd name="connsiteX1" fmla="*/ 29414 w 127328"/>
                    <a:gd name="connsiteY1" fmla="*/ 0 h 276046"/>
                    <a:gd name="connsiteX2" fmla="*/ 107729 w 127328"/>
                    <a:gd name="connsiteY2" fmla="*/ 0 h 276046"/>
                    <a:gd name="connsiteX3" fmla="*/ 127309 w 127328"/>
                    <a:gd name="connsiteY3" fmla="*/ 19580 h 276046"/>
                    <a:gd name="connsiteX4" fmla="*/ 116197 w 127328"/>
                    <a:gd name="connsiteY4" fmla="*/ 139521 h 276046"/>
                    <a:gd name="connsiteX5" fmla="*/ 127309 w 127328"/>
                    <a:gd name="connsiteY5" fmla="*/ 256466 h 276046"/>
                    <a:gd name="connsiteX6" fmla="*/ 107729 w 127328"/>
                    <a:gd name="connsiteY6" fmla="*/ 276046 h 276046"/>
                    <a:gd name="connsiteX7" fmla="*/ 29414 w 127328"/>
                    <a:gd name="connsiteY7" fmla="*/ 276046 h 276046"/>
                    <a:gd name="connsiteX8" fmla="*/ 9834 w 127328"/>
                    <a:gd name="connsiteY8" fmla="*/ 256466 h 276046"/>
                    <a:gd name="connsiteX9" fmla="*/ 308 w 127328"/>
                    <a:gd name="connsiteY9" fmla="*/ 129995 h 276046"/>
                    <a:gd name="connsiteX10" fmla="*/ 9834 w 127328"/>
                    <a:gd name="connsiteY10" fmla="*/ 19580 h 276046"/>
                    <a:gd name="connsiteX0" fmla="*/ 9834 w 127342"/>
                    <a:gd name="connsiteY0" fmla="*/ 19580 h 276046"/>
                    <a:gd name="connsiteX1" fmla="*/ 29414 w 127342"/>
                    <a:gd name="connsiteY1" fmla="*/ 0 h 276046"/>
                    <a:gd name="connsiteX2" fmla="*/ 107729 w 127342"/>
                    <a:gd name="connsiteY2" fmla="*/ 0 h 276046"/>
                    <a:gd name="connsiteX3" fmla="*/ 127309 w 127342"/>
                    <a:gd name="connsiteY3" fmla="*/ 19580 h 276046"/>
                    <a:gd name="connsiteX4" fmla="*/ 116197 w 127342"/>
                    <a:gd name="connsiteY4" fmla="*/ 139521 h 276046"/>
                    <a:gd name="connsiteX5" fmla="*/ 127309 w 127342"/>
                    <a:gd name="connsiteY5" fmla="*/ 256466 h 276046"/>
                    <a:gd name="connsiteX6" fmla="*/ 107729 w 127342"/>
                    <a:gd name="connsiteY6" fmla="*/ 276046 h 276046"/>
                    <a:gd name="connsiteX7" fmla="*/ 29414 w 127342"/>
                    <a:gd name="connsiteY7" fmla="*/ 276046 h 276046"/>
                    <a:gd name="connsiteX8" fmla="*/ 9834 w 127342"/>
                    <a:gd name="connsiteY8" fmla="*/ 256466 h 276046"/>
                    <a:gd name="connsiteX9" fmla="*/ 308 w 127342"/>
                    <a:gd name="connsiteY9" fmla="*/ 129995 h 276046"/>
                    <a:gd name="connsiteX10" fmla="*/ 9834 w 127342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7327" h="276046">
                      <a:moveTo>
                        <a:pt x="9834" y="19580"/>
                      </a:moveTo>
                      <a:cubicBezTo>
                        <a:pt x="9834" y="8766"/>
                        <a:pt x="18600" y="0"/>
                        <a:pt x="29414" y="0"/>
                      </a:cubicBezTo>
                      <a:lnTo>
                        <a:pt x="107729" y="0"/>
                      </a:lnTo>
                      <a:cubicBezTo>
                        <a:pt x="118543" y="0"/>
                        <a:pt x="127309" y="8766"/>
                        <a:pt x="127309" y="19580"/>
                      </a:cubicBezTo>
                      <a:cubicBezTo>
                        <a:pt x="127838" y="61148"/>
                        <a:pt x="116727" y="86253"/>
                        <a:pt x="116197" y="139521"/>
                      </a:cubicBezTo>
                      <a:cubicBezTo>
                        <a:pt x="115667" y="192789"/>
                        <a:pt x="127838" y="219072"/>
                        <a:pt x="127309" y="256466"/>
                      </a:cubicBezTo>
                      <a:cubicBezTo>
                        <a:pt x="127309" y="267280"/>
                        <a:pt x="118543" y="276046"/>
                        <a:pt x="107729" y="276046"/>
                      </a:cubicBezTo>
                      <a:lnTo>
                        <a:pt x="29414" y="276046"/>
                      </a:lnTo>
                      <a:cubicBezTo>
                        <a:pt x="18600" y="276046"/>
                        <a:pt x="9834" y="267280"/>
                        <a:pt x="9834" y="256466"/>
                      </a:cubicBezTo>
                      <a:cubicBezTo>
                        <a:pt x="3484" y="218013"/>
                        <a:pt x="-1279" y="170035"/>
                        <a:pt x="308" y="129995"/>
                      </a:cubicBezTo>
                      <a:cubicBezTo>
                        <a:pt x="1895" y="89955"/>
                        <a:pt x="3131" y="40717"/>
                        <a:pt x="9834" y="1958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73" name="矩形: 圆角 7">
                  <a:extLst>
                    <a:ext uri="{FF2B5EF4-FFF2-40B4-BE49-F238E27FC236}">
                      <a16:creationId xmlns:a16="http://schemas.microsoft.com/office/drawing/2014/main" id="{8D78A195-C292-44D3-8C32-06D80D1B9517}"/>
                    </a:ext>
                  </a:extLst>
                </p:cNvPr>
                <p:cNvSpPr/>
                <p:nvPr/>
              </p:nvSpPr>
              <p:spPr>
                <a:xfrm rot="16777128">
                  <a:off x="2005902" y="4144999"/>
                  <a:ext cx="65708" cy="203022"/>
                </a:xfrm>
                <a:custGeom>
                  <a:avLst/>
                  <a:gdLst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9580 h 276046"/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26821 h 276046"/>
                    <a:gd name="connsiteX9" fmla="*/ 0 w 117475"/>
                    <a:gd name="connsiteY9" fmla="*/ 19580 h 276046"/>
                    <a:gd name="connsiteX0" fmla="*/ 20638 w 138113"/>
                    <a:gd name="connsiteY0" fmla="*/ 19580 h 276046"/>
                    <a:gd name="connsiteX1" fmla="*/ 40218 w 138113"/>
                    <a:gd name="connsiteY1" fmla="*/ 0 h 276046"/>
                    <a:gd name="connsiteX2" fmla="*/ 118533 w 138113"/>
                    <a:gd name="connsiteY2" fmla="*/ 0 h 276046"/>
                    <a:gd name="connsiteX3" fmla="*/ 138113 w 138113"/>
                    <a:gd name="connsiteY3" fmla="*/ 19580 h 276046"/>
                    <a:gd name="connsiteX4" fmla="*/ 138113 w 138113"/>
                    <a:gd name="connsiteY4" fmla="*/ 256466 h 276046"/>
                    <a:gd name="connsiteX5" fmla="*/ 118533 w 138113"/>
                    <a:gd name="connsiteY5" fmla="*/ 276046 h 276046"/>
                    <a:gd name="connsiteX6" fmla="*/ 40218 w 138113"/>
                    <a:gd name="connsiteY6" fmla="*/ 276046 h 276046"/>
                    <a:gd name="connsiteX7" fmla="*/ 20638 w 138113"/>
                    <a:gd name="connsiteY7" fmla="*/ 256466 h 276046"/>
                    <a:gd name="connsiteX8" fmla="*/ 0 w 138113"/>
                    <a:gd name="connsiteY8" fmla="*/ 126821 h 276046"/>
                    <a:gd name="connsiteX9" fmla="*/ 20638 w 138113"/>
                    <a:gd name="connsiteY9" fmla="*/ 19580 h 276046"/>
                    <a:gd name="connsiteX0" fmla="*/ 22013 w 139488"/>
                    <a:gd name="connsiteY0" fmla="*/ 19580 h 276046"/>
                    <a:gd name="connsiteX1" fmla="*/ 41593 w 139488"/>
                    <a:gd name="connsiteY1" fmla="*/ 0 h 276046"/>
                    <a:gd name="connsiteX2" fmla="*/ 119908 w 139488"/>
                    <a:gd name="connsiteY2" fmla="*/ 0 h 276046"/>
                    <a:gd name="connsiteX3" fmla="*/ 139488 w 139488"/>
                    <a:gd name="connsiteY3" fmla="*/ 19580 h 276046"/>
                    <a:gd name="connsiteX4" fmla="*/ 139488 w 139488"/>
                    <a:gd name="connsiteY4" fmla="*/ 256466 h 276046"/>
                    <a:gd name="connsiteX5" fmla="*/ 119908 w 139488"/>
                    <a:gd name="connsiteY5" fmla="*/ 276046 h 276046"/>
                    <a:gd name="connsiteX6" fmla="*/ 41593 w 139488"/>
                    <a:gd name="connsiteY6" fmla="*/ 276046 h 276046"/>
                    <a:gd name="connsiteX7" fmla="*/ 22013 w 139488"/>
                    <a:gd name="connsiteY7" fmla="*/ 256466 h 276046"/>
                    <a:gd name="connsiteX8" fmla="*/ 1375 w 139488"/>
                    <a:gd name="connsiteY8" fmla="*/ 126821 h 276046"/>
                    <a:gd name="connsiteX9" fmla="*/ 22013 w 139488"/>
                    <a:gd name="connsiteY9" fmla="*/ 19580 h 276046"/>
                    <a:gd name="connsiteX0" fmla="*/ 25039 w 142514"/>
                    <a:gd name="connsiteY0" fmla="*/ 19580 h 276046"/>
                    <a:gd name="connsiteX1" fmla="*/ 44619 w 142514"/>
                    <a:gd name="connsiteY1" fmla="*/ 0 h 276046"/>
                    <a:gd name="connsiteX2" fmla="*/ 122934 w 142514"/>
                    <a:gd name="connsiteY2" fmla="*/ 0 h 276046"/>
                    <a:gd name="connsiteX3" fmla="*/ 142514 w 142514"/>
                    <a:gd name="connsiteY3" fmla="*/ 19580 h 276046"/>
                    <a:gd name="connsiteX4" fmla="*/ 142514 w 142514"/>
                    <a:gd name="connsiteY4" fmla="*/ 256466 h 276046"/>
                    <a:gd name="connsiteX5" fmla="*/ 122934 w 142514"/>
                    <a:gd name="connsiteY5" fmla="*/ 276046 h 276046"/>
                    <a:gd name="connsiteX6" fmla="*/ 44619 w 142514"/>
                    <a:gd name="connsiteY6" fmla="*/ 276046 h 276046"/>
                    <a:gd name="connsiteX7" fmla="*/ 25039 w 142514"/>
                    <a:gd name="connsiteY7" fmla="*/ 256466 h 276046"/>
                    <a:gd name="connsiteX8" fmla="*/ 1226 w 142514"/>
                    <a:gd name="connsiteY8" fmla="*/ 133171 h 276046"/>
                    <a:gd name="connsiteX9" fmla="*/ 25039 w 142514"/>
                    <a:gd name="connsiteY9" fmla="*/ 19580 h 276046"/>
                    <a:gd name="connsiteX0" fmla="*/ 29631 w 147106"/>
                    <a:gd name="connsiteY0" fmla="*/ 19580 h 276046"/>
                    <a:gd name="connsiteX1" fmla="*/ 49211 w 147106"/>
                    <a:gd name="connsiteY1" fmla="*/ 0 h 276046"/>
                    <a:gd name="connsiteX2" fmla="*/ 127526 w 147106"/>
                    <a:gd name="connsiteY2" fmla="*/ 0 h 276046"/>
                    <a:gd name="connsiteX3" fmla="*/ 147106 w 147106"/>
                    <a:gd name="connsiteY3" fmla="*/ 19580 h 276046"/>
                    <a:gd name="connsiteX4" fmla="*/ 147106 w 147106"/>
                    <a:gd name="connsiteY4" fmla="*/ 256466 h 276046"/>
                    <a:gd name="connsiteX5" fmla="*/ 127526 w 147106"/>
                    <a:gd name="connsiteY5" fmla="*/ 276046 h 276046"/>
                    <a:gd name="connsiteX6" fmla="*/ 49211 w 147106"/>
                    <a:gd name="connsiteY6" fmla="*/ 276046 h 276046"/>
                    <a:gd name="connsiteX7" fmla="*/ 29631 w 147106"/>
                    <a:gd name="connsiteY7" fmla="*/ 256466 h 276046"/>
                    <a:gd name="connsiteX8" fmla="*/ 1055 w 147106"/>
                    <a:gd name="connsiteY8" fmla="*/ 131583 h 276046"/>
                    <a:gd name="connsiteX9" fmla="*/ 29631 w 147106"/>
                    <a:gd name="connsiteY9" fmla="*/ 19580 h 276046"/>
                    <a:gd name="connsiteX0" fmla="*/ 23524 w 140999"/>
                    <a:gd name="connsiteY0" fmla="*/ 19580 h 276046"/>
                    <a:gd name="connsiteX1" fmla="*/ 43104 w 140999"/>
                    <a:gd name="connsiteY1" fmla="*/ 0 h 276046"/>
                    <a:gd name="connsiteX2" fmla="*/ 121419 w 140999"/>
                    <a:gd name="connsiteY2" fmla="*/ 0 h 276046"/>
                    <a:gd name="connsiteX3" fmla="*/ 140999 w 140999"/>
                    <a:gd name="connsiteY3" fmla="*/ 19580 h 276046"/>
                    <a:gd name="connsiteX4" fmla="*/ 140999 w 140999"/>
                    <a:gd name="connsiteY4" fmla="*/ 256466 h 276046"/>
                    <a:gd name="connsiteX5" fmla="*/ 121419 w 140999"/>
                    <a:gd name="connsiteY5" fmla="*/ 276046 h 276046"/>
                    <a:gd name="connsiteX6" fmla="*/ 43104 w 140999"/>
                    <a:gd name="connsiteY6" fmla="*/ 276046 h 276046"/>
                    <a:gd name="connsiteX7" fmla="*/ 23524 w 140999"/>
                    <a:gd name="connsiteY7" fmla="*/ 256466 h 276046"/>
                    <a:gd name="connsiteX8" fmla="*/ 1298 w 140999"/>
                    <a:gd name="connsiteY8" fmla="*/ 156983 h 276046"/>
                    <a:gd name="connsiteX9" fmla="*/ 23524 w 140999"/>
                    <a:gd name="connsiteY9" fmla="*/ 19580 h 276046"/>
                    <a:gd name="connsiteX0" fmla="*/ 20516 w 137991"/>
                    <a:gd name="connsiteY0" fmla="*/ 19580 h 276046"/>
                    <a:gd name="connsiteX1" fmla="*/ 40096 w 137991"/>
                    <a:gd name="connsiteY1" fmla="*/ 0 h 276046"/>
                    <a:gd name="connsiteX2" fmla="*/ 118411 w 137991"/>
                    <a:gd name="connsiteY2" fmla="*/ 0 h 276046"/>
                    <a:gd name="connsiteX3" fmla="*/ 137991 w 137991"/>
                    <a:gd name="connsiteY3" fmla="*/ 19580 h 276046"/>
                    <a:gd name="connsiteX4" fmla="*/ 137991 w 137991"/>
                    <a:gd name="connsiteY4" fmla="*/ 256466 h 276046"/>
                    <a:gd name="connsiteX5" fmla="*/ 118411 w 137991"/>
                    <a:gd name="connsiteY5" fmla="*/ 276046 h 276046"/>
                    <a:gd name="connsiteX6" fmla="*/ 40096 w 137991"/>
                    <a:gd name="connsiteY6" fmla="*/ 276046 h 276046"/>
                    <a:gd name="connsiteX7" fmla="*/ 20516 w 137991"/>
                    <a:gd name="connsiteY7" fmla="*/ 256466 h 276046"/>
                    <a:gd name="connsiteX8" fmla="*/ 1465 w 137991"/>
                    <a:gd name="connsiteY8" fmla="*/ 141108 h 276046"/>
                    <a:gd name="connsiteX9" fmla="*/ 20516 w 137991"/>
                    <a:gd name="connsiteY9" fmla="*/ 19580 h 276046"/>
                    <a:gd name="connsiteX0" fmla="*/ 19864 w 137339"/>
                    <a:gd name="connsiteY0" fmla="*/ 19580 h 276046"/>
                    <a:gd name="connsiteX1" fmla="*/ 39444 w 137339"/>
                    <a:gd name="connsiteY1" fmla="*/ 0 h 276046"/>
                    <a:gd name="connsiteX2" fmla="*/ 117759 w 137339"/>
                    <a:gd name="connsiteY2" fmla="*/ 0 h 276046"/>
                    <a:gd name="connsiteX3" fmla="*/ 137339 w 137339"/>
                    <a:gd name="connsiteY3" fmla="*/ 19580 h 276046"/>
                    <a:gd name="connsiteX4" fmla="*/ 137339 w 137339"/>
                    <a:gd name="connsiteY4" fmla="*/ 256466 h 276046"/>
                    <a:gd name="connsiteX5" fmla="*/ 117759 w 137339"/>
                    <a:gd name="connsiteY5" fmla="*/ 276046 h 276046"/>
                    <a:gd name="connsiteX6" fmla="*/ 39444 w 137339"/>
                    <a:gd name="connsiteY6" fmla="*/ 276046 h 276046"/>
                    <a:gd name="connsiteX7" fmla="*/ 19864 w 137339"/>
                    <a:gd name="connsiteY7" fmla="*/ 256466 h 276046"/>
                    <a:gd name="connsiteX8" fmla="*/ 813 w 137339"/>
                    <a:gd name="connsiteY8" fmla="*/ 141108 h 276046"/>
                    <a:gd name="connsiteX9" fmla="*/ 19864 w 13733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8237"/>
                    <a:gd name="connsiteY0" fmla="*/ 19580 h 276046"/>
                    <a:gd name="connsiteX1" fmla="*/ 38754 w 138237"/>
                    <a:gd name="connsiteY1" fmla="*/ 0 h 276046"/>
                    <a:gd name="connsiteX2" fmla="*/ 117069 w 138237"/>
                    <a:gd name="connsiteY2" fmla="*/ 0 h 276046"/>
                    <a:gd name="connsiteX3" fmla="*/ 136649 w 138237"/>
                    <a:gd name="connsiteY3" fmla="*/ 19580 h 276046"/>
                    <a:gd name="connsiteX4" fmla="*/ 138237 w 138237"/>
                    <a:gd name="connsiteY4" fmla="*/ 144284 h 276046"/>
                    <a:gd name="connsiteX5" fmla="*/ 136649 w 138237"/>
                    <a:gd name="connsiteY5" fmla="*/ 256466 h 276046"/>
                    <a:gd name="connsiteX6" fmla="*/ 117069 w 138237"/>
                    <a:gd name="connsiteY6" fmla="*/ 276046 h 276046"/>
                    <a:gd name="connsiteX7" fmla="*/ 38754 w 138237"/>
                    <a:gd name="connsiteY7" fmla="*/ 276046 h 276046"/>
                    <a:gd name="connsiteX8" fmla="*/ 19174 w 138237"/>
                    <a:gd name="connsiteY8" fmla="*/ 256466 h 276046"/>
                    <a:gd name="connsiteX9" fmla="*/ 123 w 138237"/>
                    <a:gd name="connsiteY9" fmla="*/ 141108 h 276046"/>
                    <a:gd name="connsiteX10" fmla="*/ 19174 w 138237"/>
                    <a:gd name="connsiteY10" fmla="*/ 19580 h 276046"/>
                    <a:gd name="connsiteX0" fmla="*/ 19174 w 136663"/>
                    <a:gd name="connsiteY0" fmla="*/ 19580 h 276046"/>
                    <a:gd name="connsiteX1" fmla="*/ 38754 w 136663"/>
                    <a:gd name="connsiteY1" fmla="*/ 0 h 276046"/>
                    <a:gd name="connsiteX2" fmla="*/ 117069 w 136663"/>
                    <a:gd name="connsiteY2" fmla="*/ 0 h 276046"/>
                    <a:gd name="connsiteX3" fmla="*/ 136649 w 136663"/>
                    <a:gd name="connsiteY3" fmla="*/ 19580 h 276046"/>
                    <a:gd name="connsiteX4" fmla="*/ 123950 w 136663"/>
                    <a:gd name="connsiteY4" fmla="*/ 139521 h 276046"/>
                    <a:gd name="connsiteX5" fmla="*/ 136649 w 136663"/>
                    <a:gd name="connsiteY5" fmla="*/ 256466 h 276046"/>
                    <a:gd name="connsiteX6" fmla="*/ 117069 w 136663"/>
                    <a:gd name="connsiteY6" fmla="*/ 276046 h 276046"/>
                    <a:gd name="connsiteX7" fmla="*/ 38754 w 136663"/>
                    <a:gd name="connsiteY7" fmla="*/ 276046 h 276046"/>
                    <a:gd name="connsiteX8" fmla="*/ 19174 w 136663"/>
                    <a:gd name="connsiteY8" fmla="*/ 256466 h 276046"/>
                    <a:gd name="connsiteX9" fmla="*/ 123 w 136663"/>
                    <a:gd name="connsiteY9" fmla="*/ 141108 h 276046"/>
                    <a:gd name="connsiteX10" fmla="*/ 19174 w 136663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42696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5871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7458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4283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7"/>
                    <a:gd name="connsiteY0" fmla="*/ 19580 h 276046"/>
                    <a:gd name="connsiteX1" fmla="*/ 38754 w 136667"/>
                    <a:gd name="connsiteY1" fmla="*/ 0 h 276046"/>
                    <a:gd name="connsiteX2" fmla="*/ 117069 w 136667"/>
                    <a:gd name="connsiteY2" fmla="*/ 0 h 276046"/>
                    <a:gd name="connsiteX3" fmla="*/ 136649 w 136667"/>
                    <a:gd name="connsiteY3" fmla="*/ 19580 h 276046"/>
                    <a:gd name="connsiteX4" fmla="*/ 125537 w 136667"/>
                    <a:gd name="connsiteY4" fmla="*/ 139521 h 276046"/>
                    <a:gd name="connsiteX5" fmla="*/ 136649 w 136667"/>
                    <a:gd name="connsiteY5" fmla="*/ 256466 h 276046"/>
                    <a:gd name="connsiteX6" fmla="*/ 117069 w 136667"/>
                    <a:gd name="connsiteY6" fmla="*/ 276046 h 276046"/>
                    <a:gd name="connsiteX7" fmla="*/ 38754 w 136667"/>
                    <a:gd name="connsiteY7" fmla="*/ 276046 h 276046"/>
                    <a:gd name="connsiteX8" fmla="*/ 19174 w 136667"/>
                    <a:gd name="connsiteY8" fmla="*/ 256466 h 276046"/>
                    <a:gd name="connsiteX9" fmla="*/ 123 w 136667"/>
                    <a:gd name="connsiteY9" fmla="*/ 141108 h 276046"/>
                    <a:gd name="connsiteX10" fmla="*/ 19174 w 13666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8"/>
                    <a:gd name="connsiteY0" fmla="*/ 19580 h 276046"/>
                    <a:gd name="connsiteX1" fmla="*/ 29414 w 127328"/>
                    <a:gd name="connsiteY1" fmla="*/ 0 h 276046"/>
                    <a:gd name="connsiteX2" fmla="*/ 107729 w 127328"/>
                    <a:gd name="connsiteY2" fmla="*/ 0 h 276046"/>
                    <a:gd name="connsiteX3" fmla="*/ 127309 w 127328"/>
                    <a:gd name="connsiteY3" fmla="*/ 19580 h 276046"/>
                    <a:gd name="connsiteX4" fmla="*/ 116197 w 127328"/>
                    <a:gd name="connsiteY4" fmla="*/ 139521 h 276046"/>
                    <a:gd name="connsiteX5" fmla="*/ 127309 w 127328"/>
                    <a:gd name="connsiteY5" fmla="*/ 256466 h 276046"/>
                    <a:gd name="connsiteX6" fmla="*/ 107729 w 127328"/>
                    <a:gd name="connsiteY6" fmla="*/ 276046 h 276046"/>
                    <a:gd name="connsiteX7" fmla="*/ 29414 w 127328"/>
                    <a:gd name="connsiteY7" fmla="*/ 276046 h 276046"/>
                    <a:gd name="connsiteX8" fmla="*/ 9834 w 127328"/>
                    <a:gd name="connsiteY8" fmla="*/ 256466 h 276046"/>
                    <a:gd name="connsiteX9" fmla="*/ 308 w 127328"/>
                    <a:gd name="connsiteY9" fmla="*/ 129995 h 276046"/>
                    <a:gd name="connsiteX10" fmla="*/ 9834 w 127328"/>
                    <a:gd name="connsiteY10" fmla="*/ 19580 h 276046"/>
                    <a:gd name="connsiteX0" fmla="*/ 9834 w 127342"/>
                    <a:gd name="connsiteY0" fmla="*/ 19580 h 276046"/>
                    <a:gd name="connsiteX1" fmla="*/ 29414 w 127342"/>
                    <a:gd name="connsiteY1" fmla="*/ 0 h 276046"/>
                    <a:gd name="connsiteX2" fmla="*/ 107729 w 127342"/>
                    <a:gd name="connsiteY2" fmla="*/ 0 h 276046"/>
                    <a:gd name="connsiteX3" fmla="*/ 127309 w 127342"/>
                    <a:gd name="connsiteY3" fmla="*/ 19580 h 276046"/>
                    <a:gd name="connsiteX4" fmla="*/ 116197 w 127342"/>
                    <a:gd name="connsiteY4" fmla="*/ 139521 h 276046"/>
                    <a:gd name="connsiteX5" fmla="*/ 127309 w 127342"/>
                    <a:gd name="connsiteY5" fmla="*/ 256466 h 276046"/>
                    <a:gd name="connsiteX6" fmla="*/ 107729 w 127342"/>
                    <a:gd name="connsiteY6" fmla="*/ 276046 h 276046"/>
                    <a:gd name="connsiteX7" fmla="*/ 29414 w 127342"/>
                    <a:gd name="connsiteY7" fmla="*/ 276046 h 276046"/>
                    <a:gd name="connsiteX8" fmla="*/ 9834 w 127342"/>
                    <a:gd name="connsiteY8" fmla="*/ 256466 h 276046"/>
                    <a:gd name="connsiteX9" fmla="*/ 308 w 127342"/>
                    <a:gd name="connsiteY9" fmla="*/ 129995 h 276046"/>
                    <a:gd name="connsiteX10" fmla="*/ 9834 w 127342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7327" h="276046">
                      <a:moveTo>
                        <a:pt x="9834" y="19580"/>
                      </a:moveTo>
                      <a:cubicBezTo>
                        <a:pt x="9834" y="8766"/>
                        <a:pt x="18600" y="0"/>
                        <a:pt x="29414" y="0"/>
                      </a:cubicBezTo>
                      <a:lnTo>
                        <a:pt x="107729" y="0"/>
                      </a:lnTo>
                      <a:cubicBezTo>
                        <a:pt x="118543" y="0"/>
                        <a:pt x="127309" y="8766"/>
                        <a:pt x="127309" y="19580"/>
                      </a:cubicBezTo>
                      <a:cubicBezTo>
                        <a:pt x="127838" y="61148"/>
                        <a:pt x="116727" y="86253"/>
                        <a:pt x="116197" y="139521"/>
                      </a:cubicBezTo>
                      <a:cubicBezTo>
                        <a:pt x="115667" y="192789"/>
                        <a:pt x="127838" y="219072"/>
                        <a:pt x="127309" y="256466"/>
                      </a:cubicBezTo>
                      <a:cubicBezTo>
                        <a:pt x="127309" y="267280"/>
                        <a:pt x="118543" y="276046"/>
                        <a:pt x="107729" y="276046"/>
                      </a:cubicBezTo>
                      <a:lnTo>
                        <a:pt x="29414" y="276046"/>
                      </a:lnTo>
                      <a:cubicBezTo>
                        <a:pt x="18600" y="276046"/>
                        <a:pt x="9834" y="267280"/>
                        <a:pt x="9834" y="256466"/>
                      </a:cubicBezTo>
                      <a:cubicBezTo>
                        <a:pt x="3484" y="218013"/>
                        <a:pt x="-1279" y="170035"/>
                        <a:pt x="308" y="129995"/>
                      </a:cubicBezTo>
                      <a:cubicBezTo>
                        <a:pt x="1895" y="89955"/>
                        <a:pt x="3131" y="40717"/>
                        <a:pt x="9834" y="1958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74" name="矩形 11">
                  <a:extLst>
                    <a:ext uri="{FF2B5EF4-FFF2-40B4-BE49-F238E27FC236}">
                      <a16:creationId xmlns:a16="http://schemas.microsoft.com/office/drawing/2014/main" id="{8F9A1F44-AD18-4C69-9461-4F9FEE338842}"/>
                    </a:ext>
                  </a:extLst>
                </p:cNvPr>
                <p:cNvSpPr/>
                <p:nvPr/>
              </p:nvSpPr>
              <p:spPr>
                <a:xfrm rot="21276823">
                  <a:off x="1854990" y="3848676"/>
                  <a:ext cx="51081" cy="249197"/>
                </a:xfrm>
                <a:custGeom>
                  <a:avLst/>
                  <a:gdLst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0 h 390566"/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195262 h 390566"/>
                    <a:gd name="connsiteX5" fmla="*/ 0 w 66331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0206 w 121894"/>
                    <a:gd name="connsiteY2" fmla="*/ 194204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80908 w 121894"/>
                    <a:gd name="connsiteY2" fmla="*/ 198437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2169"/>
                    <a:gd name="connsiteY0" fmla="*/ 0 h 390566"/>
                    <a:gd name="connsiteX1" fmla="*/ 121894 w 122169"/>
                    <a:gd name="connsiteY1" fmla="*/ 0 h 390566"/>
                    <a:gd name="connsiteX2" fmla="*/ 80908 w 122169"/>
                    <a:gd name="connsiteY2" fmla="*/ 198437 h 390566"/>
                    <a:gd name="connsiteX3" fmla="*/ 121894 w 122169"/>
                    <a:gd name="connsiteY3" fmla="*/ 390566 h 390566"/>
                    <a:gd name="connsiteX4" fmla="*/ 55563 w 122169"/>
                    <a:gd name="connsiteY4" fmla="*/ 390566 h 390566"/>
                    <a:gd name="connsiteX5" fmla="*/ 0 w 122169"/>
                    <a:gd name="connsiteY5" fmla="*/ 190500 h 390566"/>
                    <a:gd name="connsiteX6" fmla="*/ 55563 w 122169"/>
                    <a:gd name="connsiteY6" fmla="*/ 0 h 390566"/>
                    <a:gd name="connsiteX0" fmla="*/ 55589 w 122195"/>
                    <a:gd name="connsiteY0" fmla="*/ 0 h 412791"/>
                    <a:gd name="connsiteX1" fmla="*/ 121920 w 122195"/>
                    <a:gd name="connsiteY1" fmla="*/ 0 h 412791"/>
                    <a:gd name="connsiteX2" fmla="*/ 80934 w 122195"/>
                    <a:gd name="connsiteY2" fmla="*/ 198437 h 412791"/>
                    <a:gd name="connsiteX3" fmla="*/ 121920 w 122195"/>
                    <a:gd name="connsiteY3" fmla="*/ 390566 h 412791"/>
                    <a:gd name="connsiteX4" fmla="*/ 62524 w 122195"/>
                    <a:gd name="connsiteY4" fmla="*/ 412791 h 412791"/>
                    <a:gd name="connsiteX5" fmla="*/ 26 w 122195"/>
                    <a:gd name="connsiteY5" fmla="*/ 190500 h 412791"/>
                    <a:gd name="connsiteX6" fmla="*/ 55589 w 122195"/>
                    <a:gd name="connsiteY6" fmla="*/ 0 h 412791"/>
                    <a:gd name="connsiteX0" fmla="*/ 55781 w 122387"/>
                    <a:gd name="connsiteY0" fmla="*/ 0 h 409616"/>
                    <a:gd name="connsiteX1" fmla="*/ 122112 w 122387"/>
                    <a:gd name="connsiteY1" fmla="*/ 0 h 409616"/>
                    <a:gd name="connsiteX2" fmla="*/ 81126 w 122387"/>
                    <a:gd name="connsiteY2" fmla="*/ 198437 h 409616"/>
                    <a:gd name="connsiteX3" fmla="*/ 122112 w 122387"/>
                    <a:gd name="connsiteY3" fmla="*/ 390566 h 409616"/>
                    <a:gd name="connsiteX4" fmla="*/ 76586 w 122387"/>
                    <a:gd name="connsiteY4" fmla="*/ 409616 h 409616"/>
                    <a:gd name="connsiteX5" fmla="*/ 218 w 122387"/>
                    <a:gd name="connsiteY5" fmla="*/ 190500 h 409616"/>
                    <a:gd name="connsiteX6" fmla="*/ 55781 w 122387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71177 w 127105"/>
                    <a:gd name="connsiteY0" fmla="*/ 0 h 438191"/>
                    <a:gd name="connsiteX1" fmla="*/ 121905 w 127105"/>
                    <a:gd name="connsiteY1" fmla="*/ 28575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9084"/>
                    <a:gd name="connsiteY0" fmla="*/ 0 h 438191"/>
                    <a:gd name="connsiteX1" fmla="*/ 128840 w 129084"/>
                    <a:gd name="connsiteY1" fmla="*/ 19050 h 438191"/>
                    <a:gd name="connsiteX2" fmla="*/ 80919 w 129084"/>
                    <a:gd name="connsiteY2" fmla="*/ 227012 h 438191"/>
                    <a:gd name="connsiteX3" fmla="*/ 127105 w 129084"/>
                    <a:gd name="connsiteY3" fmla="*/ 414379 h 438191"/>
                    <a:gd name="connsiteX4" fmla="*/ 76379 w 129084"/>
                    <a:gd name="connsiteY4" fmla="*/ 438191 h 438191"/>
                    <a:gd name="connsiteX5" fmla="*/ 11 w 129084"/>
                    <a:gd name="connsiteY5" fmla="*/ 219075 h 438191"/>
                    <a:gd name="connsiteX6" fmla="*/ 71177 w 129084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7938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68872 w 127105"/>
                    <a:gd name="connsiteY2" fmla="*/ 225436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7105" h="438191">
                      <a:moveTo>
                        <a:pt x="71177" y="0"/>
                      </a:moveTo>
                      <a:lnTo>
                        <a:pt x="123640" y="12700"/>
                      </a:lnTo>
                      <a:cubicBezTo>
                        <a:pt x="101859" y="42599"/>
                        <a:pt x="68295" y="158490"/>
                        <a:pt x="68872" y="225436"/>
                      </a:cubicBezTo>
                      <a:cubicBezTo>
                        <a:pt x="69449" y="292382"/>
                        <a:pt x="107471" y="353688"/>
                        <a:pt x="127105" y="414379"/>
                      </a:cubicBezTo>
                      <a:lnTo>
                        <a:pt x="76379" y="438191"/>
                      </a:lnTo>
                      <a:cubicBezTo>
                        <a:pt x="56063" y="404847"/>
                        <a:pt x="878" y="292107"/>
                        <a:pt x="11" y="219075"/>
                      </a:cubicBezTo>
                      <a:cubicBezTo>
                        <a:pt x="-856" y="146043"/>
                        <a:pt x="50861" y="31750"/>
                        <a:pt x="71177" y="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75" name="矩形 11">
                  <a:extLst>
                    <a:ext uri="{FF2B5EF4-FFF2-40B4-BE49-F238E27FC236}">
                      <a16:creationId xmlns:a16="http://schemas.microsoft.com/office/drawing/2014/main" id="{87EC22D7-0914-4387-A007-3E33E8AA53E2}"/>
                    </a:ext>
                  </a:extLst>
                </p:cNvPr>
                <p:cNvSpPr/>
                <p:nvPr/>
              </p:nvSpPr>
              <p:spPr>
                <a:xfrm rot="21276823" flipH="1">
                  <a:off x="2264390" y="3886423"/>
                  <a:ext cx="45719" cy="249197"/>
                </a:xfrm>
                <a:custGeom>
                  <a:avLst/>
                  <a:gdLst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0 h 390566"/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195262 h 390566"/>
                    <a:gd name="connsiteX5" fmla="*/ 0 w 66331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0206 w 121894"/>
                    <a:gd name="connsiteY2" fmla="*/ 194204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80908 w 121894"/>
                    <a:gd name="connsiteY2" fmla="*/ 198437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2169"/>
                    <a:gd name="connsiteY0" fmla="*/ 0 h 390566"/>
                    <a:gd name="connsiteX1" fmla="*/ 121894 w 122169"/>
                    <a:gd name="connsiteY1" fmla="*/ 0 h 390566"/>
                    <a:gd name="connsiteX2" fmla="*/ 80908 w 122169"/>
                    <a:gd name="connsiteY2" fmla="*/ 198437 h 390566"/>
                    <a:gd name="connsiteX3" fmla="*/ 121894 w 122169"/>
                    <a:gd name="connsiteY3" fmla="*/ 390566 h 390566"/>
                    <a:gd name="connsiteX4" fmla="*/ 55563 w 122169"/>
                    <a:gd name="connsiteY4" fmla="*/ 390566 h 390566"/>
                    <a:gd name="connsiteX5" fmla="*/ 0 w 122169"/>
                    <a:gd name="connsiteY5" fmla="*/ 190500 h 390566"/>
                    <a:gd name="connsiteX6" fmla="*/ 55563 w 122169"/>
                    <a:gd name="connsiteY6" fmla="*/ 0 h 390566"/>
                    <a:gd name="connsiteX0" fmla="*/ 55589 w 122195"/>
                    <a:gd name="connsiteY0" fmla="*/ 0 h 412791"/>
                    <a:gd name="connsiteX1" fmla="*/ 121920 w 122195"/>
                    <a:gd name="connsiteY1" fmla="*/ 0 h 412791"/>
                    <a:gd name="connsiteX2" fmla="*/ 80934 w 122195"/>
                    <a:gd name="connsiteY2" fmla="*/ 198437 h 412791"/>
                    <a:gd name="connsiteX3" fmla="*/ 121920 w 122195"/>
                    <a:gd name="connsiteY3" fmla="*/ 390566 h 412791"/>
                    <a:gd name="connsiteX4" fmla="*/ 62524 w 122195"/>
                    <a:gd name="connsiteY4" fmla="*/ 412791 h 412791"/>
                    <a:gd name="connsiteX5" fmla="*/ 26 w 122195"/>
                    <a:gd name="connsiteY5" fmla="*/ 190500 h 412791"/>
                    <a:gd name="connsiteX6" fmla="*/ 55589 w 122195"/>
                    <a:gd name="connsiteY6" fmla="*/ 0 h 412791"/>
                    <a:gd name="connsiteX0" fmla="*/ 55781 w 122387"/>
                    <a:gd name="connsiteY0" fmla="*/ 0 h 409616"/>
                    <a:gd name="connsiteX1" fmla="*/ 122112 w 122387"/>
                    <a:gd name="connsiteY1" fmla="*/ 0 h 409616"/>
                    <a:gd name="connsiteX2" fmla="*/ 81126 w 122387"/>
                    <a:gd name="connsiteY2" fmla="*/ 198437 h 409616"/>
                    <a:gd name="connsiteX3" fmla="*/ 122112 w 122387"/>
                    <a:gd name="connsiteY3" fmla="*/ 390566 h 409616"/>
                    <a:gd name="connsiteX4" fmla="*/ 76586 w 122387"/>
                    <a:gd name="connsiteY4" fmla="*/ 409616 h 409616"/>
                    <a:gd name="connsiteX5" fmla="*/ 218 w 122387"/>
                    <a:gd name="connsiteY5" fmla="*/ 190500 h 409616"/>
                    <a:gd name="connsiteX6" fmla="*/ 55781 w 122387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71177 w 127105"/>
                    <a:gd name="connsiteY0" fmla="*/ 0 h 438191"/>
                    <a:gd name="connsiteX1" fmla="*/ 121905 w 127105"/>
                    <a:gd name="connsiteY1" fmla="*/ 28575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9084"/>
                    <a:gd name="connsiteY0" fmla="*/ 0 h 438191"/>
                    <a:gd name="connsiteX1" fmla="*/ 128840 w 129084"/>
                    <a:gd name="connsiteY1" fmla="*/ 19050 h 438191"/>
                    <a:gd name="connsiteX2" fmla="*/ 80919 w 129084"/>
                    <a:gd name="connsiteY2" fmla="*/ 227012 h 438191"/>
                    <a:gd name="connsiteX3" fmla="*/ 127105 w 129084"/>
                    <a:gd name="connsiteY3" fmla="*/ 414379 h 438191"/>
                    <a:gd name="connsiteX4" fmla="*/ 76379 w 129084"/>
                    <a:gd name="connsiteY4" fmla="*/ 438191 h 438191"/>
                    <a:gd name="connsiteX5" fmla="*/ 11 w 129084"/>
                    <a:gd name="connsiteY5" fmla="*/ 219075 h 438191"/>
                    <a:gd name="connsiteX6" fmla="*/ 71177 w 129084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7938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68872 w 127105"/>
                    <a:gd name="connsiteY2" fmla="*/ 225436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7105" h="438191">
                      <a:moveTo>
                        <a:pt x="71177" y="0"/>
                      </a:moveTo>
                      <a:lnTo>
                        <a:pt x="123640" y="12700"/>
                      </a:lnTo>
                      <a:cubicBezTo>
                        <a:pt x="101859" y="42599"/>
                        <a:pt x="68295" y="158490"/>
                        <a:pt x="68872" y="225436"/>
                      </a:cubicBezTo>
                      <a:cubicBezTo>
                        <a:pt x="69449" y="292382"/>
                        <a:pt x="107471" y="353688"/>
                        <a:pt x="127105" y="414379"/>
                      </a:cubicBezTo>
                      <a:lnTo>
                        <a:pt x="76379" y="438191"/>
                      </a:lnTo>
                      <a:cubicBezTo>
                        <a:pt x="56063" y="404847"/>
                        <a:pt x="878" y="292107"/>
                        <a:pt x="11" y="219075"/>
                      </a:cubicBezTo>
                      <a:cubicBezTo>
                        <a:pt x="-856" y="146043"/>
                        <a:pt x="50861" y="31750"/>
                        <a:pt x="71177" y="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CCC6F844-23CA-4DA7-99D8-966D2F5C5823}"/>
                    </a:ext>
                  </a:extLst>
                </p:cNvPr>
                <p:cNvSpPr/>
                <p:nvPr/>
              </p:nvSpPr>
              <p:spPr>
                <a:xfrm>
                  <a:off x="1731812" y="3882317"/>
                  <a:ext cx="66331" cy="71396"/>
                </a:xfrm>
                <a:prstGeom prst="ellipse">
                  <a:avLst/>
                </a:pr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8025BCD0-05B0-431F-9227-2D60E511F203}"/>
                    </a:ext>
                  </a:extLst>
                </p:cNvPr>
                <p:cNvSpPr/>
                <p:nvPr/>
              </p:nvSpPr>
              <p:spPr>
                <a:xfrm>
                  <a:off x="1686549" y="3975323"/>
                  <a:ext cx="66331" cy="71396"/>
                </a:xfrm>
                <a:prstGeom prst="ellipse">
                  <a:avLst/>
                </a:pr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A60EC193-BC09-405D-8A8E-FAD540DF4252}"/>
                    </a:ext>
                  </a:extLst>
                </p:cNvPr>
                <p:cNvSpPr/>
                <p:nvPr/>
              </p:nvSpPr>
              <p:spPr>
                <a:xfrm>
                  <a:off x="1765551" y="4027052"/>
                  <a:ext cx="66331" cy="71396"/>
                </a:xfrm>
                <a:prstGeom prst="ellipse">
                  <a:avLst/>
                </a:pr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</p:grp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4C8D5251-F449-48E2-AC44-D50E2E00C0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84513" y="4366911"/>
                <a:ext cx="1022400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185F6878-EFDD-4750-9600-24BD9AB67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84513" y="4440456"/>
                <a:ext cx="1022400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C6719084-3893-48F9-B9F4-B2DC3DD6AC88}"/>
                  </a:ext>
                </a:extLst>
              </p:cNvPr>
              <p:cNvCxnSpPr/>
              <p:nvPr/>
            </p:nvCxnSpPr>
            <p:spPr>
              <a:xfrm>
                <a:off x="5038000" y="3908046"/>
                <a:ext cx="0" cy="10215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004F967C-6397-403C-B09F-EB41D2E04D2A}"/>
                  </a:ext>
                </a:extLst>
              </p:cNvPr>
              <p:cNvCxnSpPr/>
              <p:nvPr/>
            </p:nvCxnSpPr>
            <p:spPr>
              <a:xfrm>
                <a:off x="5130874" y="3911221"/>
                <a:ext cx="0" cy="10215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C152F30-41D1-4405-BFF1-B4223911C829}"/>
              </a:ext>
            </a:extLst>
          </p:cNvPr>
          <p:cNvSpPr txBox="1"/>
          <p:nvPr/>
        </p:nvSpPr>
        <p:spPr>
          <a:xfrm>
            <a:off x="4251022" y="3092149"/>
            <a:ext cx="12937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2D Stitching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7C37CAF2-DE78-4D2E-BA9F-B19D61FCEBE9}"/>
              </a:ext>
            </a:extLst>
          </p:cNvPr>
          <p:cNvGrpSpPr/>
          <p:nvPr/>
        </p:nvGrpSpPr>
        <p:grpSpPr>
          <a:xfrm>
            <a:off x="4811495" y="1191936"/>
            <a:ext cx="733722" cy="700251"/>
            <a:chOff x="4419838" y="2588332"/>
            <a:chExt cx="1141862" cy="1089772"/>
          </a:xfrm>
        </p:grpSpPr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8C838EA9-9C35-45B5-A665-11B41670FE2D}"/>
                </a:ext>
              </a:extLst>
            </p:cNvPr>
            <p:cNvGrpSpPr/>
            <p:nvPr/>
          </p:nvGrpSpPr>
          <p:grpSpPr>
            <a:xfrm>
              <a:off x="4419838" y="2625575"/>
              <a:ext cx="528208" cy="483237"/>
              <a:chOff x="4368940" y="3383230"/>
              <a:chExt cx="528208" cy="483237"/>
            </a:xfrm>
          </p:grpSpPr>
          <p:pic>
            <p:nvPicPr>
              <p:cNvPr id="126" name="图片 125">
                <a:extLst>
                  <a:ext uri="{FF2B5EF4-FFF2-40B4-BE49-F238E27FC236}">
                    <a16:creationId xmlns:a16="http://schemas.microsoft.com/office/drawing/2014/main" id="{B2176EAE-257E-45C2-B0B8-876DFC8200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3500" b="47879"/>
              <a:stretch/>
            </p:blipFill>
            <p:spPr>
              <a:xfrm>
                <a:off x="4368940" y="3386652"/>
                <a:ext cx="523568" cy="4798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</p:pic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FF893CA3-C05A-4147-8BD8-18A54EA26B84}"/>
                  </a:ext>
                </a:extLst>
              </p:cNvPr>
              <p:cNvSpPr/>
              <p:nvPr/>
            </p:nvSpPr>
            <p:spPr>
              <a:xfrm>
                <a:off x="4368940" y="3383230"/>
                <a:ext cx="528208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DDC98F84-DCEB-460E-B017-C45A9526577F}"/>
                </a:ext>
              </a:extLst>
            </p:cNvPr>
            <p:cNvGrpSpPr/>
            <p:nvPr/>
          </p:nvGrpSpPr>
          <p:grpSpPr>
            <a:xfrm>
              <a:off x="5017659" y="2588332"/>
              <a:ext cx="528688" cy="479816"/>
              <a:chOff x="4919140" y="3383229"/>
              <a:chExt cx="528688" cy="479816"/>
            </a:xfrm>
          </p:grpSpPr>
          <p:pic>
            <p:nvPicPr>
              <p:cNvPr id="124" name="图片 123">
                <a:extLst>
                  <a:ext uri="{FF2B5EF4-FFF2-40B4-BE49-F238E27FC236}">
                    <a16:creationId xmlns:a16="http://schemas.microsoft.com/office/drawing/2014/main" id="{8363C941-3413-4356-B705-80F673BE57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3500" b="47879"/>
              <a:stretch/>
            </p:blipFill>
            <p:spPr>
              <a:xfrm>
                <a:off x="4924259" y="3383230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</p:spPr>
          </p:pic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9C8F466D-0397-4CE8-ADCF-C622C2078480}"/>
                  </a:ext>
                </a:extLst>
              </p:cNvPr>
              <p:cNvSpPr/>
              <p:nvPr/>
            </p:nvSpPr>
            <p:spPr>
              <a:xfrm>
                <a:off x="4919140" y="3383229"/>
                <a:ext cx="528208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A314395D-5626-4D47-9B94-73DD3FBDA8FD}"/>
                </a:ext>
              </a:extLst>
            </p:cNvPr>
            <p:cNvGrpSpPr/>
            <p:nvPr/>
          </p:nvGrpSpPr>
          <p:grpSpPr>
            <a:xfrm>
              <a:off x="4462304" y="3147325"/>
              <a:ext cx="531671" cy="480276"/>
              <a:chOff x="4463319" y="3917551"/>
              <a:chExt cx="531671" cy="480276"/>
            </a:xfrm>
          </p:grpSpPr>
          <p:pic>
            <p:nvPicPr>
              <p:cNvPr id="122" name="图片 121">
                <a:extLst>
                  <a:ext uri="{FF2B5EF4-FFF2-40B4-BE49-F238E27FC236}">
                    <a16:creationId xmlns:a16="http://schemas.microsoft.com/office/drawing/2014/main" id="{12E7F335-575C-4487-ACC5-D170C160BF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7879" r="43500"/>
              <a:stretch/>
            </p:blipFill>
            <p:spPr>
              <a:xfrm>
                <a:off x="4463319" y="3918012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</p:spPr>
          </p:pic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31D9EEFC-2E3F-46FF-8184-D1A469ED5EE0}"/>
                  </a:ext>
                </a:extLst>
              </p:cNvPr>
              <p:cNvSpPr/>
              <p:nvPr/>
            </p:nvSpPr>
            <p:spPr>
              <a:xfrm>
                <a:off x="4466782" y="3917551"/>
                <a:ext cx="528208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68883FC8-1B17-4B5B-826C-088739BA80F8}"/>
                </a:ext>
              </a:extLst>
            </p:cNvPr>
            <p:cNvGrpSpPr/>
            <p:nvPr/>
          </p:nvGrpSpPr>
          <p:grpSpPr>
            <a:xfrm>
              <a:off x="5032904" y="3195114"/>
              <a:ext cx="528796" cy="482990"/>
              <a:chOff x="5030337" y="3923138"/>
              <a:chExt cx="528796" cy="482990"/>
            </a:xfrm>
          </p:grpSpPr>
          <p:pic>
            <p:nvPicPr>
              <p:cNvPr id="120" name="图片 119">
                <a:extLst>
                  <a:ext uri="{FF2B5EF4-FFF2-40B4-BE49-F238E27FC236}">
                    <a16:creationId xmlns:a16="http://schemas.microsoft.com/office/drawing/2014/main" id="{625B2350-CCE2-4932-889A-B7B1074A9F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3500" t="47879"/>
              <a:stretch/>
            </p:blipFill>
            <p:spPr>
              <a:xfrm>
                <a:off x="5035564" y="3926313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</p:spPr>
          </p:pic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7B80A66-EA63-4E06-B3A5-E0C32A875B6D}"/>
                  </a:ext>
                </a:extLst>
              </p:cNvPr>
              <p:cNvSpPr/>
              <p:nvPr/>
            </p:nvSpPr>
            <p:spPr>
              <a:xfrm>
                <a:off x="5030337" y="3923138"/>
                <a:ext cx="528208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0DB596A7-322F-438A-AC71-B5365C0AF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4109" y="2800763"/>
              <a:ext cx="251795" cy="656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3F785C51-5D63-4A8F-99D0-630CE9C9A20F}"/>
                </a:ext>
              </a:extLst>
            </p:cNvPr>
            <p:cNvCxnSpPr>
              <a:cxnSpLocks/>
            </p:cNvCxnSpPr>
            <p:nvPr/>
          </p:nvCxnSpPr>
          <p:spPr>
            <a:xfrm>
              <a:off x="4735491" y="3072918"/>
              <a:ext cx="128618" cy="1220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1E3EE4D5-8B74-41A8-ACB9-E3727D828C1F}"/>
                </a:ext>
              </a:extLst>
            </p:cNvPr>
            <p:cNvCxnSpPr>
              <a:cxnSpLocks/>
            </p:cNvCxnSpPr>
            <p:nvPr/>
          </p:nvCxnSpPr>
          <p:spPr>
            <a:xfrm>
              <a:off x="4904295" y="3278051"/>
              <a:ext cx="208623" cy="283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5EC38C4E-71C0-4734-9761-1A533D4463B0}"/>
                </a:ext>
              </a:extLst>
            </p:cNvPr>
            <p:cNvCxnSpPr>
              <a:cxnSpLocks/>
            </p:cNvCxnSpPr>
            <p:nvPr/>
          </p:nvCxnSpPr>
          <p:spPr>
            <a:xfrm>
              <a:off x="4605458" y="3058116"/>
              <a:ext cx="128618" cy="1220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45171294-9722-44B2-AE49-587EA6B87B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32" y="2984701"/>
              <a:ext cx="108997" cy="24823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矩形 127">
            <a:extLst>
              <a:ext uri="{FF2B5EF4-FFF2-40B4-BE49-F238E27FC236}">
                <a16:creationId xmlns:a16="http://schemas.microsoft.com/office/drawing/2014/main" id="{2C55A94D-F915-4872-B436-2BDBE563943B}"/>
              </a:ext>
            </a:extLst>
          </p:cNvPr>
          <p:cNvSpPr/>
          <p:nvPr/>
        </p:nvSpPr>
        <p:spPr>
          <a:xfrm>
            <a:off x="4781910" y="1143924"/>
            <a:ext cx="798734" cy="788567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27"/>
          </a:p>
        </p:txBody>
      </p:sp>
      <p:sp>
        <p:nvSpPr>
          <p:cNvPr id="129" name="箭头: 右 128">
            <a:extLst>
              <a:ext uri="{FF2B5EF4-FFF2-40B4-BE49-F238E27FC236}">
                <a16:creationId xmlns:a16="http://schemas.microsoft.com/office/drawing/2014/main" id="{F42CB4A7-5CCB-4708-A2FA-BCA810D4FACB}"/>
              </a:ext>
            </a:extLst>
          </p:cNvPr>
          <p:cNvSpPr/>
          <p:nvPr/>
        </p:nvSpPr>
        <p:spPr>
          <a:xfrm>
            <a:off x="5370107" y="2233517"/>
            <a:ext cx="233624" cy="185381"/>
          </a:xfrm>
          <a:prstGeom prst="rightArrow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27" dirty="0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2BF0018F-382B-4855-97E8-31A102D99D56}"/>
              </a:ext>
            </a:extLst>
          </p:cNvPr>
          <p:cNvGrpSpPr/>
          <p:nvPr/>
        </p:nvGrpSpPr>
        <p:grpSpPr>
          <a:xfrm>
            <a:off x="5659377" y="1301542"/>
            <a:ext cx="1094492" cy="1097009"/>
            <a:chOff x="4584513" y="3908046"/>
            <a:chExt cx="1022400" cy="1024753"/>
          </a:xfrm>
        </p:grpSpPr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5AA75230-66DB-4B77-B68E-9D196D164ECD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1BA03414-59F0-4C4F-8835-BBA6680C7783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7" name="椭圆 3">
                <a:extLst>
                  <a:ext uri="{FF2B5EF4-FFF2-40B4-BE49-F238E27FC236}">
                    <a16:creationId xmlns:a16="http://schemas.microsoft.com/office/drawing/2014/main" id="{A061F26A-56F6-4058-9A53-307A562E83CA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8" name="椭圆 4">
                <a:extLst>
                  <a:ext uri="{FF2B5EF4-FFF2-40B4-BE49-F238E27FC236}">
                    <a16:creationId xmlns:a16="http://schemas.microsoft.com/office/drawing/2014/main" id="{93210FDC-17C2-4AC3-B18E-C60BF7291BF9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9" name="矩形: 圆角 7">
                <a:extLst>
                  <a:ext uri="{FF2B5EF4-FFF2-40B4-BE49-F238E27FC236}">
                    <a16:creationId xmlns:a16="http://schemas.microsoft.com/office/drawing/2014/main" id="{C837B083-77AC-49A6-BCB1-655CB6875D29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0" name="矩形: 圆角 7">
                <a:extLst>
                  <a:ext uri="{FF2B5EF4-FFF2-40B4-BE49-F238E27FC236}">
                    <a16:creationId xmlns:a16="http://schemas.microsoft.com/office/drawing/2014/main" id="{73DD8A5F-2110-49E0-B483-AAECC5C9A744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1" name="矩形 11">
                <a:extLst>
                  <a:ext uri="{FF2B5EF4-FFF2-40B4-BE49-F238E27FC236}">
                    <a16:creationId xmlns:a16="http://schemas.microsoft.com/office/drawing/2014/main" id="{855C69CB-0A9B-4A54-9379-6F3021A8C7A9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2" name="矩形 11">
                <a:extLst>
                  <a:ext uri="{FF2B5EF4-FFF2-40B4-BE49-F238E27FC236}">
                    <a16:creationId xmlns:a16="http://schemas.microsoft.com/office/drawing/2014/main" id="{3AFE6347-9FAB-4B5A-A20D-A23601F8C94E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C8E5F4A4-9768-407D-A646-0D904582C659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6DCD8B77-CECE-4353-AA11-B5B2E2EB153B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C5227E01-0109-4CF6-9F62-AA8D10A1152F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75B98F7F-BF80-4EF8-ABCE-ECD1AEF08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57B048A1-E48E-4C08-B725-D29C1FCBB0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C3926C57-37DB-416A-AAFB-B40EC8DBE7EE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30123B19-84EE-4F03-A1B0-C158C1B9AFFB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F8CF98CD-B32D-4500-80B8-BF71ACD580CE}"/>
              </a:ext>
            </a:extLst>
          </p:cNvPr>
          <p:cNvGrpSpPr/>
          <p:nvPr/>
        </p:nvGrpSpPr>
        <p:grpSpPr>
          <a:xfrm>
            <a:off x="5991313" y="1676468"/>
            <a:ext cx="1094492" cy="1097009"/>
            <a:chOff x="4584513" y="3908046"/>
            <a:chExt cx="1022400" cy="1024753"/>
          </a:xfrm>
        </p:grpSpPr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37FB8A30-86B5-4C23-8D9E-96DFDFC58F44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71426BF9-E0D0-45C0-940E-D77E99913CF0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3" name="椭圆 3">
                <a:extLst>
                  <a:ext uri="{FF2B5EF4-FFF2-40B4-BE49-F238E27FC236}">
                    <a16:creationId xmlns:a16="http://schemas.microsoft.com/office/drawing/2014/main" id="{EE176B0D-886E-414D-B9F8-CD9588252C98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4" name="椭圆 4">
                <a:extLst>
                  <a:ext uri="{FF2B5EF4-FFF2-40B4-BE49-F238E27FC236}">
                    <a16:creationId xmlns:a16="http://schemas.microsoft.com/office/drawing/2014/main" id="{3D077BD2-F667-4059-866A-90E1968DA001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5" name="矩形: 圆角 7">
                <a:extLst>
                  <a:ext uri="{FF2B5EF4-FFF2-40B4-BE49-F238E27FC236}">
                    <a16:creationId xmlns:a16="http://schemas.microsoft.com/office/drawing/2014/main" id="{13EEA2A3-F428-4379-8986-F2DAD6516CB1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6" name="矩形: 圆角 7">
                <a:extLst>
                  <a:ext uri="{FF2B5EF4-FFF2-40B4-BE49-F238E27FC236}">
                    <a16:creationId xmlns:a16="http://schemas.microsoft.com/office/drawing/2014/main" id="{EB72B702-89F8-4D4B-A675-4213F097D2DC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7" name="矩形 11">
                <a:extLst>
                  <a:ext uri="{FF2B5EF4-FFF2-40B4-BE49-F238E27FC236}">
                    <a16:creationId xmlns:a16="http://schemas.microsoft.com/office/drawing/2014/main" id="{AD1C39E1-5C54-490B-9D9B-E7E41DD278BE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8" name="矩形 11">
                <a:extLst>
                  <a:ext uri="{FF2B5EF4-FFF2-40B4-BE49-F238E27FC236}">
                    <a16:creationId xmlns:a16="http://schemas.microsoft.com/office/drawing/2014/main" id="{AF91B43D-EC44-4704-9D9F-2DCCBCD97CF7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B204B632-1596-40D8-9DF5-4DD2FAB0ADFC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9CEC0B54-4E2B-4F8E-A720-FD515AEC8C35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1F5BB8E6-0300-491B-926C-1F2A8CF2CD3E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A84A4EB5-CE15-417D-B0B0-57C82AF42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9CEF9161-EDD4-45EC-A8B6-56BC32826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8252189C-967E-497F-8FD9-A398985E5B1B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21A624CD-9630-4C20-93F8-C551E89FBF43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C1FB4C8D-1611-4285-9732-748CB3944F2C}"/>
              </a:ext>
            </a:extLst>
          </p:cNvPr>
          <p:cNvGrpSpPr/>
          <p:nvPr/>
        </p:nvGrpSpPr>
        <p:grpSpPr>
          <a:xfrm>
            <a:off x="6302298" y="2010699"/>
            <a:ext cx="1094492" cy="1097009"/>
            <a:chOff x="4584513" y="3908046"/>
            <a:chExt cx="1022400" cy="1024753"/>
          </a:xfrm>
        </p:grpSpPr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F396AF0B-245E-4BF0-B41D-B1427AC1415A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4319657D-8B53-4996-ACD9-C9C08DA9E0F4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9" name="椭圆 3">
                <a:extLst>
                  <a:ext uri="{FF2B5EF4-FFF2-40B4-BE49-F238E27FC236}">
                    <a16:creationId xmlns:a16="http://schemas.microsoft.com/office/drawing/2014/main" id="{9E95CF4B-DC93-4DFD-9FB1-DBB9463E2F2D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0" name="椭圆 4">
                <a:extLst>
                  <a:ext uri="{FF2B5EF4-FFF2-40B4-BE49-F238E27FC236}">
                    <a16:creationId xmlns:a16="http://schemas.microsoft.com/office/drawing/2014/main" id="{7AE1593B-EC81-450A-8B6B-36397BFA0486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71" name="矩形: 圆角 7">
                <a:extLst>
                  <a:ext uri="{FF2B5EF4-FFF2-40B4-BE49-F238E27FC236}">
                    <a16:creationId xmlns:a16="http://schemas.microsoft.com/office/drawing/2014/main" id="{685FCB26-6526-4844-95C1-6B5756FFB64A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2" name="矩形: 圆角 7">
                <a:extLst>
                  <a:ext uri="{FF2B5EF4-FFF2-40B4-BE49-F238E27FC236}">
                    <a16:creationId xmlns:a16="http://schemas.microsoft.com/office/drawing/2014/main" id="{23BD0C0A-BA5A-4CCD-8CD6-0F5CCFD2718B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3" name="矩形 11">
                <a:extLst>
                  <a:ext uri="{FF2B5EF4-FFF2-40B4-BE49-F238E27FC236}">
                    <a16:creationId xmlns:a16="http://schemas.microsoft.com/office/drawing/2014/main" id="{B9AEDE64-28F2-4C69-9852-4A84AF2BC3A5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4" name="矩形 11">
                <a:extLst>
                  <a:ext uri="{FF2B5EF4-FFF2-40B4-BE49-F238E27FC236}">
                    <a16:creationId xmlns:a16="http://schemas.microsoft.com/office/drawing/2014/main" id="{C2534E51-BA74-456C-8ACA-CA583C1B75F8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45530FA3-43AC-43E0-95C9-0737D9B487B8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0C686835-072A-4493-96EE-E7331FCCB6F3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54C017F2-533B-47F8-A3C6-D65EDB1FB1D6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F4CEFE2E-41B9-4F81-B936-E37BE24D0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E69AD7DF-8B61-4766-AFCD-909074AC2B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AE48569A-A53D-4ABC-BB07-10A50992E36F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F2703E76-1A3B-4309-8FAF-966C8D9D8744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8" name="直接连接符 177">
            <a:extLst>
              <a:ext uri="{FF2B5EF4-FFF2-40B4-BE49-F238E27FC236}">
                <a16:creationId xmlns:a16="http://schemas.microsoft.com/office/drawing/2014/main" id="{CA80CE5B-52FA-4D1A-8A3B-ED5091149236}"/>
              </a:ext>
            </a:extLst>
          </p:cNvPr>
          <p:cNvCxnSpPr>
            <a:cxnSpLocks/>
            <a:stCxn id="138" idx="2"/>
            <a:endCxn id="154" idx="2"/>
          </p:cNvCxnSpPr>
          <p:nvPr/>
        </p:nvCxnSpPr>
        <p:spPr>
          <a:xfrm>
            <a:off x="6364880" y="1587061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>
            <a:extLst>
              <a:ext uri="{FF2B5EF4-FFF2-40B4-BE49-F238E27FC236}">
                <a16:creationId xmlns:a16="http://schemas.microsoft.com/office/drawing/2014/main" id="{AA2E125E-2E28-49B1-9EDF-20AA107FBDD0}"/>
              </a:ext>
            </a:extLst>
          </p:cNvPr>
          <p:cNvCxnSpPr>
            <a:cxnSpLocks/>
          </p:cNvCxnSpPr>
          <p:nvPr/>
        </p:nvCxnSpPr>
        <p:spPr>
          <a:xfrm>
            <a:off x="6599991" y="1973717"/>
            <a:ext cx="298734" cy="3071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>
            <a:extLst>
              <a:ext uri="{FF2B5EF4-FFF2-40B4-BE49-F238E27FC236}">
                <a16:creationId xmlns:a16="http://schemas.microsoft.com/office/drawing/2014/main" id="{A867F3EB-9564-4F15-A5DD-577C1793C50A}"/>
              </a:ext>
            </a:extLst>
          </p:cNvPr>
          <p:cNvCxnSpPr>
            <a:cxnSpLocks/>
          </p:cNvCxnSpPr>
          <p:nvPr/>
        </p:nvCxnSpPr>
        <p:spPr>
          <a:xfrm>
            <a:off x="5909660" y="1693518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FF2BBF25-6B1D-4565-AAE5-0CE23BF88DC1}"/>
              </a:ext>
            </a:extLst>
          </p:cNvPr>
          <p:cNvCxnSpPr>
            <a:cxnSpLocks/>
          </p:cNvCxnSpPr>
          <p:nvPr/>
        </p:nvCxnSpPr>
        <p:spPr>
          <a:xfrm>
            <a:off x="6201416" y="2144944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:a16="http://schemas.microsoft.com/office/drawing/2014/main" id="{7D684789-5B18-4ADC-AC20-55810AA30001}"/>
              </a:ext>
            </a:extLst>
          </p:cNvPr>
          <p:cNvSpPr txBox="1"/>
          <p:nvPr/>
        </p:nvSpPr>
        <p:spPr>
          <a:xfrm>
            <a:off x="5727638" y="3095182"/>
            <a:ext cx="1639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3D Reconstruction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3" name="箭头: 右 182">
            <a:extLst>
              <a:ext uri="{FF2B5EF4-FFF2-40B4-BE49-F238E27FC236}">
                <a16:creationId xmlns:a16="http://schemas.microsoft.com/office/drawing/2014/main" id="{A0E7DAEF-7E17-4B8F-9B79-1A9CAB87EA1F}"/>
              </a:ext>
            </a:extLst>
          </p:cNvPr>
          <p:cNvSpPr/>
          <p:nvPr/>
        </p:nvSpPr>
        <p:spPr>
          <a:xfrm>
            <a:off x="7409701" y="2229399"/>
            <a:ext cx="233624" cy="185381"/>
          </a:xfrm>
          <a:prstGeom prst="rightArrow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27" dirty="0"/>
          </a:p>
        </p:txBody>
      </p: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EA26CD5B-02C9-4434-A5CF-B65BC7C90727}"/>
              </a:ext>
            </a:extLst>
          </p:cNvPr>
          <p:cNvGrpSpPr/>
          <p:nvPr/>
        </p:nvGrpSpPr>
        <p:grpSpPr>
          <a:xfrm>
            <a:off x="7732236" y="1509149"/>
            <a:ext cx="442374" cy="442374"/>
            <a:chOff x="1567132" y="3583029"/>
            <a:chExt cx="917851" cy="917851"/>
          </a:xfrm>
        </p:grpSpPr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48313642-403E-410B-A242-6249B5C2F494}"/>
                </a:ext>
              </a:extLst>
            </p:cNvPr>
            <p:cNvSpPr/>
            <p:nvPr/>
          </p:nvSpPr>
          <p:spPr>
            <a:xfrm>
              <a:off x="1567132" y="3583029"/>
              <a:ext cx="917851" cy="9178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  <p:sp>
          <p:nvSpPr>
            <p:cNvPr id="186" name="椭圆 3">
              <a:extLst>
                <a:ext uri="{FF2B5EF4-FFF2-40B4-BE49-F238E27FC236}">
                  <a16:creationId xmlns:a16="http://schemas.microsoft.com/office/drawing/2014/main" id="{1CA88F6E-9D53-4C8B-B791-DD221CFA8518}"/>
                </a:ext>
              </a:extLst>
            </p:cNvPr>
            <p:cNvSpPr/>
            <p:nvPr/>
          </p:nvSpPr>
          <p:spPr>
            <a:xfrm rot="2904175">
              <a:off x="1626805" y="3738465"/>
              <a:ext cx="823904" cy="606978"/>
            </a:xfrm>
            <a:custGeom>
              <a:avLst/>
              <a:gdLst>
                <a:gd name="connsiteX0" fmla="*/ 0 w 874623"/>
                <a:gd name="connsiteY0" fmla="*/ 289657 h 579313"/>
                <a:gd name="connsiteX1" fmla="*/ 437312 w 874623"/>
                <a:gd name="connsiteY1" fmla="*/ 0 h 579313"/>
                <a:gd name="connsiteX2" fmla="*/ 874624 w 874623"/>
                <a:gd name="connsiteY2" fmla="*/ 289657 h 579313"/>
                <a:gd name="connsiteX3" fmla="*/ 437312 w 874623"/>
                <a:gd name="connsiteY3" fmla="*/ 579314 h 579313"/>
                <a:gd name="connsiteX4" fmla="*/ 0 w 874623"/>
                <a:gd name="connsiteY4" fmla="*/ 289657 h 579313"/>
                <a:gd name="connsiteX0" fmla="*/ 0 w 838427"/>
                <a:gd name="connsiteY0" fmla="*/ 408426 h 586134"/>
                <a:gd name="connsiteX1" fmla="*/ 401115 w 838427"/>
                <a:gd name="connsiteY1" fmla="*/ 1723 h 586134"/>
                <a:gd name="connsiteX2" fmla="*/ 838427 w 838427"/>
                <a:gd name="connsiteY2" fmla="*/ 291380 h 586134"/>
                <a:gd name="connsiteX3" fmla="*/ 401115 w 838427"/>
                <a:gd name="connsiteY3" fmla="*/ 581037 h 586134"/>
                <a:gd name="connsiteX4" fmla="*/ 0 w 838427"/>
                <a:gd name="connsiteY4" fmla="*/ 408426 h 586134"/>
                <a:gd name="connsiteX0" fmla="*/ 0 w 838428"/>
                <a:gd name="connsiteY0" fmla="*/ 408426 h 586134"/>
                <a:gd name="connsiteX1" fmla="*/ 401116 w 838428"/>
                <a:gd name="connsiteY1" fmla="*/ 1723 h 586134"/>
                <a:gd name="connsiteX2" fmla="*/ 838428 w 838428"/>
                <a:gd name="connsiteY2" fmla="*/ 291380 h 586134"/>
                <a:gd name="connsiteX3" fmla="*/ 401116 w 838428"/>
                <a:gd name="connsiteY3" fmla="*/ 581037 h 586134"/>
                <a:gd name="connsiteX4" fmla="*/ 0 w 838428"/>
                <a:gd name="connsiteY4" fmla="*/ 408426 h 586134"/>
                <a:gd name="connsiteX0" fmla="*/ 21004 w 859432"/>
                <a:gd name="connsiteY0" fmla="*/ 407013 h 584721"/>
                <a:gd name="connsiteX1" fmla="*/ 94731 w 859432"/>
                <a:gd name="connsiteY1" fmla="*/ 237626 h 584721"/>
                <a:gd name="connsiteX2" fmla="*/ 422120 w 859432"/>
                <a:gd name="connsiteY2" fmla="*/ 310 h 584721"/>
                <a:gd name="connsiteX3" fmla="*/ 859432 w 859432"/>
                <a:gd name="connsiteY3" fmla="*/ 289967 h 584721"/>
                <a:gd name="connsiteX4" fmla="*/ 422120 w 859432"/>
                <a:gd name="connsiteY4" fmla="*/ 579624 h 584721"/>
                <a:gd name="connsiteX5" fmla="*/ 21004 w 859432"/>
                <a:gd name="connsiteY5" fmla="*/ 407013 h 584721"/>
                <a:gd name="connsiteX0" fmla="*/ 18243 w 856671"/>
                <a:gd name="connsiteY0" fmla="*/ 411259 h 586019"/>
                <a:gd name="connsiteX1" fmla="*/ 103768 w 856671"/>
                <a:gd name="connsiteY1" fmla="*/ 137715 h 586019"/>
                <a:gd name="connsiteX2" fmla="*/ 419359 w 856671"/>
                <a:gd name="connsiteY2" fmla="*/ 4556 h 586019"/>
                <a:gd name="connsiteX3" fmla="*/ 856671 w 856671"/>
                <a:gd name="connsiteY3" fmla="*/ 294213 h 586019"/>
                <a:gd name="connsiteX4" fmla="*/ 419359 w 856671"/>
                <a:gd name="connsiteY4" fmla="*/ 583870 h 586019"/>
                <a:gd name="connsiteX5" fmla="*/ 18243 w 856671"/>
                <a:gd name="connsiteY5" fmla="*/ 411259 h 586019"/>
                <a:gd name="connsiteX0" fmla="*/ 34940 w 873368"/>
                <a:gd name="connsiteY0" fmla="*/ 410586 h 585346"/>
                <a:gd name="connsiteX1" fmla="*/ 30387 w 873368"/>
                <a:gd name="connsiteY1" fmla="*/ 286337 h 585346"/>
                <a:gd name="connsiteX2" fmla="*/ 120465 w 873368"/>
                <a:gd name="connsiteY2" fmla="*/ 137042 h 585346"/>
                <a:gd name="connsiteX3" fmla="*/ 436056 w 873368"/>
                <a:gd name="connsiteY3" fmla="*/ 3883 h 585346"/>
                <a:gd name="connsiteX4" fmla="*/ 873368 w 873368"/>
                <a:gd name="connsiteY4" fmla="*/ 293540 h 585346"/>
                <a:gd name="connsiteX5" fmla="*/ 436056 w 873368"/>
                <a:gd name="connsiteY5" fmla="*/ 583197 h 585346"/>
                <a:gd name="connsiteX6" fmla="*/ 34940 w 873368"/>
                <a:gd name="connsiteY6" fmla="*/ 410586 h 585346"/>
                <a:gd name="connsiteX0" fmla="*/ 10710 w 849138"/>
                <a:gd name="connsiteY0" fmla="*/ 410586 h 584959"/>
                <a:gd name="connsiteX1" fmla="*/ 113756 w 849138"/>
                <a:gd name="connsiteY1" fmla="*/ 318173 h 584959"/>
                <a:gd name="connsiteX2" fmla="*/ 96235 w 849138"/>
                <a:gd name="connsiteY2" fmla="*/ 137042 h 584959"/>
                <a:gd name="connsiteX3" fmla="*/ 411826 w 849138"/>
                <a:gd name="connsiteY3" fmla="*/ 3883 h 584959"/>
                <a:gd name="connsiteX4" fmla="*/ 849138 w 849138"/>
                <a:gd name="connsiteY4" fmla="*/ 293540 h 584959"/>
                <a:gd name="connsiteX5" fmla="*/ 411826 w 849138"/>
                <a:gd name="connsiteY5" fmla="*/ 583197 h 584959"/>
                <a:gd name="connsiteX6" fmla="*/ 10710 w 849138"/>
                <a:gd name="connsiteY6" fmla="*/ 410586 h 584959"/>
                <a:gd name="connsiteX0" fmla="*/ 10710 w 849138"/>
                <a:gd name="connsiteY0" fmla="*/ 411473 h 585846"/>
                <a:gd name="connsiteX1" fmla="*/ 113756 w 849138"/>
                <a:gd name="connsiteY1" fmla="*/ 319060 h 585846"/>
                <a:gd name="connsiteX2" fmla="*/ 64060 w 849138"/>
                <a:gd name="connsiteY2" fmla="*/ 126348 h 585846"/>
                <a:gd name="connsiteX3" fmla="*/ 411826 w 849138"/>
                <a:gd name="connsiteY3" fmla="*/ 4770 h 585846"/>
                <a:gd name="connsiteX4" fmla="*/ 849138 w 849138"/>
                <a:gd name="connsiteY4" fmla="*/ 294427 h 585846"/>
                <a:gd name="connsiteX5" fmla="*/ 411826 w 849138"/>
                <a:gd name="connsiteY5" fmla="*/ 584084 h 585846"/>
                <a:gd name="connsiteX6" fmla="*/ 10710 w 849138"/>
                <a:gd name="connsiteY6" fmla="*/ 411473 h 585846"/>
                <a:gd name="connsiteX0" fmla="*/ 12871 w 821983"/>
                <a:gd name="connsiteY0" fmla="*/ 488445 h 591329"/>
                <a:gd name="connsiteX1" fmla="*/ 86601 w 821983"/>
                <a:gd name="connsiteY1" fmla="*/ 319060 h 591329"/>
                <a:gd name="connsiteX2" fmla="*/ 36905 w 821983"/>
                <a:gd name="connsiteY2" fmla="*/ 126348 h 591329"/>
                <a:gd name="connsiteX3" fmla="*/ 384671 w 821983"/>
                <a:gd name="connsiteY3" fmla="*/ 4770 h 591329"/>
                <a:gd name="connsiteX4" fmla="*/ 821983 w 821983"/>
                <a:gd name="connsiteY4" fmla="*/ 294427 h 591329"/>
                <a:gd name="connsiteX5" fmla="*/ 384671 w 821983"/>
                <a:gd name="connsiteY5" fmla="*/ 584084 h 591329"/>
                <a:gd name="connsiteX6" fmla="*/ 12871 w 821983"/>
                <a:gd name="connsiteY6" fmla="*/ 488445 h 591329"/>
                <a:gd name="connsiteX0" fmla="*/ 3749 w 812861"/>
                <a:gd name="connsiteY0" fmla="*/ 488445 h 593330"/>
                <a:gd name="connsiteX1" fmla="*/ 77479 w 812861"/>
                <a:gd name="connsiteY1" fmla="*/ 319060 h 593330"/>
                <a:gd name="connsiteX2" fmla="*/ 27783 w 812861"/>
                <a:gd name="connsiteY2" fmla="*/ 126348 h 593330"/>
                <a:gd name="connsiteX3" fmla="*/ 375549 w 812861"/>
                <a:gd name="connsiteY3" fmla="*/ 4770 h 593330"/>
                <a:gd name="connsiteX4" fmla="*/ 812861 w 812861"/>
                <a:gd name="connsiteY4" fmla="*/ 294427 h 593330"/>
                <a:gd name="connsiteX5" fmla="*/ 375549 w 812861"/>
                <a:gd name="connsiteY5" fmla="*/ 584084 h 593330"/>
                <a:gd name="connsiteX6" fmla="*/ 3749 w 812861"/>
                <a:gd name="connsiteY6" fmla="*/ 488445 h 593330"/>
                <a:gd name="connsiteX0" fmla="*/ 6417 w 815529"/>
                <a:gd name="connsiteY0" fmla="*/ 488445 h 593280"/>
                <a:gd name="connsiteX1" fmla="*/ 80147 w 815529"/>
                <a:gd name="connsiteY1" fmla="*/ 319060 h 593280"/>
                <a:gd name="connsiteX2" fmla="*/ 30451 w 815529"/>
                <a:gd name="connsiteY2" fmla="*/ 126348 h 593280"/>
                <a:gd name="connsiteX3" fmla="*/ 378217 w 815529"/>
                <a:gd name="connsiteY3" fmla="*/ 4770 h 593280"/>
                <a:gd name="connsiteX4" fmla="*/ 815529 w 815529"/>
                <a:gd name="connsiteY4" fmla="*/ 294427 h 593280"/>
                <a:gd name="connsiteX5" fmla="*/ 378217 w 815529"/>
                <a:gd name="connsiteY5" fmla="*/ 584084 h 593280"/>
                <a:gd name="connsiteX6" fmla="*/ 6417 w 815529"/>
                <a:gd name="connsiteY6" fmla="*/ 488445 h 593280"/>
                <a:gd name="connsiteX0" fmla="*/ 6417 w 815529"/>
                <a:gd name="connsiteY0" fmla="*/ 444293 h 549128"/>
                <a:gd name="connsiteX1" fmla="*/ 80147 w 815529"/>
                <a:gd name="connsiteY1" fmla="*/ 274908 h 549128"/>
                <a:gd name="connsiteX2" fmla="*/ 30451 w 815529"/>
                <a:gd name="connsiteY2" fmla="*/ 82196 h 549128"/>
                <a:gd name="connsiteX3" fmla="*/ 383256 w 815529"/>
                <a:gd name="connsiteY3" fmla="*/ 7548 h 549128"/>
                <a:gd name="connsiteX4" fmla="*/ 815529 w 815529"/>
                <a:gd name="connsiteY4" fmla="*/ 250275 h 549128"/>
                <a:gd name="connsiteX5" fmla="*/ 378217 w 815529"/>
                <a:gd name="connsiteY5" fmla="*/ 539932 h 549128"/>
                <a:gd name="connsiteX6" fmla="*/ 6417 w 815529"/>
                <a:gd name="connsiteY6" fmla="*/ 444293 h 549128"/>
                <a:gd name="connsiteX0" fmla="*/ 6417 w 825736"/>
                <a:gd name="connsiteY0" fmla="*/ 436755 h 541590"/>
                <a:gd name="connsiteX1" fmla="*/ 80147 w 825736"/>
                <a:gd name="connsiteY1" fmla="*/ 267370 h 541590"/>
                <a:gd name="connsiteX2" fmla="*/ 30451 w 825736"/>
                <a:gd name="connsiteY2" fmla="*/ 74658 h 541590"/>
                <a:gd name="connsiteX3" fmla="*/ 383256 w 825736"/>
                <a:gd name="connsiteY3" fmla="*/ 10 h 541590"/>
                <a:gd name="connsiteX4" fmla="*/ 662201 w 825736"/>
                <a:gd name="connsiteY4" fmla="*/ 70829 h 541590"/>
                <a:gd name="connsiteX5" fmla="*/ 815529 w 825736"/>
                <a:gd name="connsiteY5" fmla="*/ 242737 h 541590"/>
                <a:gd name="connsiteX6" fmla="*/ 378217 w 825736"/>
                <a:gd name="connsiteY6" fmla="*/ 532394 h 541590"/>
                <a:gd name="connsiteX7" fmla="*/ 6417 w 825736"/>
                <a:gd name="connsiteY7" fmla="*/ 436755 h 541590"/>
                <a:gd name="connsiteX0" fmla="*/ 6417 w 825733"/>
                <a:gd name="connsiteY0" fmla="*/ 461948 h 566783"/>
                <a:gd name="connsiteX1" fmla="*/ 80147 w 825733"/>
                <a:gd name="connsiteY1" fmla="*/ 292563 h 566783"/>
                <a:gd name="connsiteX2" fmla="*/ 30451 w 825733"/>
                <a:gd name="connsiteY2" fmla="*/ 99851 h 566783"/>
                <a:gd name="connsiteX3" fmla="*/ 383256 w 825733"/>
                <a:gd name="connsiteY3" fmla="*/ 25203 h 566783"/>
                <a:gd name="connsiteX4" fmla="*/ 662152 w 825733"/>
                <a:gd name="connsiteY4" fmla="*/ 19558 h 566783"/>
                <a:gd name="connsiteX5" fmla="*/ 815529 w 825733"/>
                <a:gd name="connsiteY5" fmla="*/ 267930 h 566783"/>
                <a:gd name="connsiteX6" fmla="*/ 378217 w 825733"/>
                <a:gd name="connsiteY6" fmla="*/ 557587 h 566783"/>
                <a:gd name="connsiteX7" fmla="*/ 6417 w 825733"/>
                <a:gd name="connsiteY7" fmla="*/ 461948 h 566783"/>
                <a:gd name="connsiteX0" fmla="*/ 6417 w 799105"/>
                <a:gd name="connsiteY0" fmla="*/ 461948 h 561708"/>
                <a:gd name="connsiteX1" fmla="*/ 80147 w 799105"/>
                <a:gd name="connsiteY1" fmla="*/ 292563 h 561708"/>
                <a:gd name="connsiteX2" fmla="*/ 30451 w 799105"/>
                <a:gd name="connsiteY2" fmla="*/ 99851 h 561708"/>
                <a:gd name="connsiteX3" fmla="*/ 383256 w 799105"/>
                <a:gd name="connsiteY3" fmla="*/ 25203 h 561708"/>
                <a:gd name="connsiteX4" fmla="*/ 662152 w 799105"/>
                <a:gd name="connsiteY4" fmla="*/ 19558 h 561708"/>
                <a:gd name="connsiteX5" fmla="*/ 786843 w 799105"/>
                <a:gd name="connsiteY5" fmla="*/ 352850 h 561708"/>
                <a:gd name="connsiteX6" fmla="*/ 378217 w 799105"/>
                <a:gd name="connsiteY6" fmla="*/ 557587 h 561708"/>
                <a:gd name="connsiteX7" fmla="*/ 6417 w 799105"/>
                <a:gd name="connsiteY7" fmla="*/ 461948 h 561708"/>
                <a:gd name="connsiteX0" fmla="*/ 6417 w 814143"/>
                <a:gd name="connsiteY0" fmla="*/ 452504 h 552264"/>
                <a:gd name="connsiteX1" fmla="*/ 80147 w 814143"/>
                <a:gd name="connsiteY1" fmla="*/ 283119 h 552264"/>
                <a:gd name="connsiteX2" fmla="*/ 30451 w 814143"/>
                <a:gd name="connsiteY2" fmla="*/ 90407 h 552264"/>
                <a:gd name="connsiteX3" fmla="*/ 383256 w 814143"/>
                <a:gd name="connsiteY3" fmla="*/ 15759 h 552264"/>
                <a:gd name="connsiteX4" fmla="*/ 662152 w 814143"/>
                <a:gd name="connsiteY4" fmla="*/ 10114 h 552264"/>
                <a:gd name="connsiteX5" fmla="*/ 763741 w 814143"/>
                <a:gd name="connsiteY5" fmla="*/ 130019 h 552264"/>
                <a:gd name="connsiteX6" fmla="*/ 786843 w 814143"/>
                <a:gd name="connsiteY6" fmla="*/ 343406 h 552264"/>
                <a:gd name="connsiteX7" fmla="*/ 378217 w 814143"/>
                <a:gd name="connsiteY7" fmla="*/ 548143 h 552264"/>
                <a:gd name="connsiteX8" fmla="*/ 6417 w 814143"/>
                <a:gd name="connsiteY8" fmla="*/ 452504 h 552264"/>
                <a:gd name="connsiteX0" fmla="*/ 6417 w 798468"/>
                <a:gd name="connsiteY0" fmla="*/ 452504 h 552264"/>
                <a:gd name="connsiteX1" fmla="*/ 80147 w 798468"/>
                <a:gd name="connsiteY1" fmla="*/ 283119 h 552264"/>
                <a:gd name="connsiteX2" fmla="*/ 30451 w 798468"/>
                <a:gd name="connsiteY2" fmla="*/ 90407 h 552264"/>
                <a:gd name="connsiteX3" fmla="*/ 383256 w 798468"/>
                <a:gd name="connsiteY3" fmla="*/ 15759 h 552264"/>
                <a:gd name="connsiteX4" fmla="*/ 662152 w 798468"/>
                <a:gd name="connsiteY4" fmla="*/ 10114 h 552264"/>
                <a:gd name="connsiteX5" fmla="*/ 608221 w 798468"/>
                <a:gd name="connsiteY5" fmla="*/ 199990 h 552264"/>
                <a:gd name="connsiteX6" fmla="*/ 786843 w 798468"/>
                <a:gd name="connsiteY6" fmla="*/ 343406 h 552264"/>
                <a:gd name="connsiteX7" fmla="*/ 378217 w 798468"/>
                <a:gd name="connsiteY7" fmla="*/ 548143 h 552264"/>
                <a:gd name="connsiteX8" fmla="*/ 6417 w 798468"/>
                <a:gd name="connsiteY8" fmla="*/ 452504 h 552264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86843"/>
                <a:gd name="connsiteY0" fmla="*/ 504829 h 604589"/>
                <a:gd name="connsiteX1" fmla="*/ 80147 w 786843"/>
                <a:gd name="connsiteY1" fmla="*/ 335444 h 604589"/>
                <a:gd name="connsiteX2" fmla="*/ 30451 w 786843"/>
                <a:gd name="connsiteY2" fmla="*/ 142732 h 604589"/>
                <a:gd name="connsiteX3" fmla="*/ 383256 w 786843"/>
                <a:gd name="connsiteY3" fmla="*/ 68084 h 604589"/>
                <a:gd name="connsiteX4" fmla="*/ 629420 w 786843"/>
                <a:gd name="connsiteY4" fmla="*/ 3662 h 604589"/>
                <a:gd name="connsiteX5" fmla="*/ 608221 w 786843"/>
                <a:gd name="connsiteY5" fmla="*/ 252315 h 604589"/>
                <a:gd name="connsiteX6" fmla="*/ 786843 w 786843"/>
                <a:gd name="connsiteY6" fmla="*/ 395731 h 604589"/>
                <a:gd name="connsiteX7" fmla="*/ 378217 w 786843"/>
                <a:gd name="connsiteY7" fmla="*/ 600468 h 604589"/>
                <a:gd name="connsiteX8" fmla="*/ 6417 w 786843"/>
                <a:gd name="connsiteY8" fmla="*/ 504829 h 604589"/>
                <a:gd name="connsiteX0" fmla="*/ 6417 w 786843"/>
                <a:gd name="connsiteY0" fmla="*/ 504829 h 604589"/>
                <a:gd name="connsiteX1" fmla="*/ 80147 w 786843"/>
                <a:gd name="connsiteY1" fmla="*/ 335444 h 604589"/>
                <a:gd name="connsiteX2" fmla="*/ 30451 w 786843"/>
                <a:gd name="connsiteY2" fmla="*/ 142732 h 604589"/>
                <a:gd name="connsiteX3" fmla="*/ 383256 w 786843"/>
                <a:gd name="connsiteY3" fmla="*/ 68084 h 604589"/>
                <a:gd name="connsiteX4" fmla="*/ 629420 w 786843"/>
                <a:gd name="connsiteY4" fmla="*/ 3662 h 604589"/>
                <a:gd name="connsiteX5" fmla="*/ 608221 w 786843"/>
                <a:gd name="connsiteY5" fmla="*/ 252315 h 604589"/>
                <a:gd name="connsiteX6" fmla="*/ 786843 w 786843"/>
                <a:gd name="connsiteY6" fmla="*/ 395731 h 604589"/>
                <a:gd name="connsiteX7" fmla="*/ 378217 w 786843"/>
                <a:gd name="connsiteY7" fmla="*/ 600468 h 604589"/>
                <a:gd name="connsiteX8" fmla="*/ 6417 w 786843"/>
                <a:gd name="connsiteY8" fmla="*/ 504829 h 604589"/>
                <a:gd name="connsiteX0" fmla="*/ 6417 w 786843"/>
                <a:gd name="connsiteY0" fmla="*/ 514747 h 614507"/>
                <a:gd name="connsiteX1" fmla="*/ 80147 w 786843"/>
                <a:gd name="connsiteY1" fmla="*/ 345362 h 614507"/>
                <a:gd name="connsiteX2" fmla="*/ 30451 w 786843"/>
                <a:gd name="connsiteY2" fmla="*/ 152650 h 614507"/>
                <a:gd name="connsiteX3" fmla="*/ 383256 w 786843"/>
                <a:gd name="connsiteY3" fmla="*/ 78002 h 614507"/>
                <a:gd name="connsiteX4" fmla="*/ 629420 w 786843"/>
                <a:gd name="connsiteY4" fmla="*/ 13580 h 614507"/>
                <a:gd name="connsiteX5" fmla="*/ 608221 w 786843"/>
                <a:gd name="connsiteY5" fmla="*/ 262233 h 614507"/>
                <a:gd name="connsiteX6" fmla="*/ 786843 w 786843"/>
                <a:gd name="connsiteY6" fmla="*/ 405649 h 614507"/>
                <a:gd name="connsiteX7" fmla="*/ 378217 w 786843"/>
                <a:gd name="connsiteY7" fmla="*/ 610386 h 614507"/>
                <a:gd name="connsiteX8" fmla="*/ 6417 w 786843"/>
                <a:gd name="connsiteY8" fmla="*/ 514747 h 614507"/>
                <a:gd name="connsiteX0" fmla="*/ 6417 w 786843"/>
                <a:gd name="connsiteY0" fmla="*/ 514747 h 614507"/>
                <a:gd name="connsiteX1" fmla="*/ 80147 w 786843"/>
                <a:gd name="connsiteY1" fmla="*/ 345362 h 614507"/>
                <a:gd name="connsiteX2" fmla="*/ 30451 w 786843"/>
                <a:gd name="connsiteY2" fmla="*/ 152650 h 614507"/>
                <a:gd name="connsiteX3" fmla="*/ 383256 w 786843"/>
                <a:gd name="connsiteY3" fmla="*/ 78002 h 614507"/>
                <a:gd name="connsiteX4" fmla="*/ 629420 w 786843"/>
                <a:gd name="connsiteY4" fmla="*/ 13580 h 614507"/>
                <a:gd name="connsiteX5" fmla="*/ 608221 w 786843"/>
                <a:gd name="connsiteY5" fmla="*/ 262233 h 614507"/>
                <a:gd name="connsiteX6" fmla="*/ 786843 w 786843"/>
                <a:gd name="connsiteY6" fmla="*/ 405649 h 614507"/>
                <a:gd name="connsiteX7" fmla="*/ 378217 w 786843"/>
                <a:gd name="connsiteY7" fmla="*/ 610386 h 614507"/>
                <a:gd name="connsiteX8" fmla="*/ 6417 w 786843"/>
                <a:gd name="connsiteY8" fmla="*/ 514747 h 614507"/>
                <a:gd name="connsiteX0" fmla="*/ 6417 w 786843"/>
                <a:gd name="connsiteY0" fmla="*/ 463093 h 562853"/>
                <a:gd name="connsiteX1" fmla="*/ 80147 w 786843"/>
                <a:gd name="connsiteY1" fmla="*/ 293708 h 562853"/>
                <a:gd name="connsiteX2" fmla="*/ 30451 w 786843"/>
                <a:gd name="connsiteY2" fmla="*/ 100996 h 562853"/>
                <a:gd name="connsiteX3" fmla="*/ 383256 w 786843"/>
                <a:gd name="connsiteY3" fmla="*/ 26348 h 562853"/>
                <a:gd name="connsiteX4" fmla="*/ 698276 w 786843"/>
                <a:gd name="connsiteY4" fmla="*/ 23054 h 562853"/>
                <a:gd name="connsiteX5" fmla="*/ 608221 w 786843"/>
                <a:gd name="connsiteY5" fmla="*/ 210579 h 562853"/>
                <a:gd name="connsiteX6" fmla="*/ 786843 w 786843"/>
                <a:gd name="connsiteY6" fmla="*/ 353995 h 562853"/>
                <a:gd name="connsiteX7" fmla="*/ 378217 w 786843"/>
                <a:gd name="connsiteY7" fmla="*/ 558732 h 562853"/>
                <a:gd name="connsiteX8" fmla="*/ 6417 w 786843"/>
                <a:gd name="connsiteY8" fmla="*/ 463093 h 562853"/>
                <a:gd name="connsiteX0" fmla="*/ 6417 w 786843"/>
                <a:gd name="connsiteY0" fmla="*/ 513220 h 612980"/>
                <a:gd name="connsiteX1" fmla="*/ 80147 w 786843"/>
                <a:gd name="connsiteY1" fmla="*/ 343835 h 612980"/>
                <a:gd name="connsiteX2" fmla="*/ 30451 w 786843"/>
                <a:gd name="connsiteY2" fmla="*/ 151123 h 612980"/>
                <a:gd name="connsiteX3" fmla="*/ 376617 w 786843"/>
                <a:gd name="connsiteY3" fmla="*/ 2652 h 612980"/>
                <a:gd name="connsiteX4" fmla="*/ 698276 w 786843"/>
                <a:gd name="connsiteY4" fmla="*/ 73181 h 612980"/>
                <a:gd name="connsiteX5" fmla="*/ 608221 w 786843"/>
                <a:gd name="connsiteY5" fmla="*/ 260706 h 612980"/>
                <a:gd name="connsiteX6" fmla="*/ 786843 w 786843"/>
                <a:gd name="connsiteY6" fmla="*/ 404122 h 612980"/>
                <a:gd name="connsiteX7" fmla="*/ 378217 w 786843"/>
                <a:gd name="connsiteY7" fmla="*/ 608859 h 612980"/>
                <a:gd name="connsiteX8" fmla="*/ 6417 w 786843"/>
                <a:gd name="connsiteY8" fmla="*/ 513220 h 612980"/>
                <a:gd name="connsiteX0" fmla="*/ 6417 w 786843"/>
                <a:gd name="connsiteY0" fmla="*/ 513220 h 612980"/>
                <a:gd name="connsiteX1" fmla="*/ 80147 w 786843"/>
                <a:gd name="connsiteY1" fmla="*/ 343835 h 612980"/>
                <a:gd name="connsiteX2" fmla="*/ 30451 w 786843"/>
                <a:gd name="connsiteY2" fmla="*/ 151123 h 612980"/>
                <a:gd name="connsiteX3" fmla="*/ 376617 w 786843"/>
                <a:gd name="connsiteY3" fmla="*/ 2652 h 612980"/>
                <a:gd name="connsiteX4" fmla="*/ 698276 w 786843"/>
                <a:gd name="connsiteY4" fmla="*/ 73181 h 612980"/>
                <a:gd name="connsiteX5" fmla="*/ 531781 w 786843"/>
                <a:gd name="connsiteY5" fmla="*/ 298986 h 612980"/>
                <a:gd name="connsiteX6" fmla="*/ 786843 w 786843"/>
                <a:gd name="connsiteY6" fmla="*/ 404122 h 612980"/>
                <a:gd name="connsiteX7" fmla="*/ 378217 w 786843"/>
                <a:gd name="connsiteY7" fmla="*/ 608859 h 612980"/>
                <a:gd name="connsiteX8" fmla="*/ 6417 w 786843"/>
                <a:gd name="connsiteY8" fmla="*/ 513220 h 612980"/>
                <a:gd name="connsiteX0" fmla="*/ 6417 w 786843"/>
                <a:gd name="connsiteY0" fmla="*/ 511621 h 611381"/>
                <a:gd name="connsiteX1" fmla="*/ 80147 w 786843"/>
                <a:gd name="connsiteY1" fmla="*/ 342236 h 611381"/>
                <a:gd name="connsiteX2" fmla="*/ 30451 w 786843"/>
                <a:gd name="connsiteY2" fmla="*/ 149524 h 611381"/>
                <a:gd name="connsiteX3" fmla="*/ 376617 w 786843"/>
                <a:gd name="connsiteY3" fmla="*/ 1053 h 611381"/>
                <a:gd name="connsiteX4" fmla="*/ 746805 w 786843"/>
                <a:gd name="connsiteY4" fmla="*/ 93436 h 611381"/>
                <a:gd name="connsiteX5" fmla="*/ 531781 w 786843"/>
                <a:gd name="connsiteY5" fmla="*/ 297387 h 611381"/>
                <a:gd name="connsiteX6" fmla="*/ 786843 w 786843"/>
                <a:gd name="connsiteY6" fmla="*/ 402523 h 611381"/>
                <a:gd name="connsiteX7" fmla="*/ 378217 w 786843"/>
                <a:gd name="connsiteY7" fmla="*/ 607260 h 611381"/>
                <a:gd name="connsiteX8" fmla="*/ 6417 w 786843"/>
                <a:gd name="connsiteY8" fmla="*/ 511621 h 611381"/>
                <a:gd name="connsiteX0" fmla="*/ 6417 w 772112"/>
                <a:gd name="connsiteY0" fmla="*/ 511621 h 608672"/>
                <a:gd name="connsiteX1" fmla="*/ 80147 w 772112"/>
                <a:gd name="connsiteY1" fmla="*/ 342236 h 608672"/>
                <a:gd name="connsiteX2" fmla="*/ 30451 w 772112"/>
                <a:gd name="connsiteY2" fmla="*/ 149524 h 608672"/>
                <a:gd name="connsiteX3" fmla="*/ 376617 w 772112"/>
                <a:gd name="connsiteY3" fmla="*/ 1053 h 608672"/>
                <a:gd name="connsiteX4" fmla="*/ 746805 w 772112"/>
                <a:gd name="connsiteY4" fmla="*/ 93436 h 608672"/>
                <a:gd name="connsiteX5" fmla="*/ 531781 w 772112"/>
                <a:gd name="connsiteY5" fmla="*/ 297387 h 608672"/>
                <a:gd name="connsiteX6" fmla="*/ 772112 w 772112"/>
                <a:gd name="connsiteY6" fmla="*/ 457375 h 608672"/>
                <a:gd name="connsiteX7" fmla="*/ 378217 w 772112"/>
                <a:gd name="connsiteY7" fmla="*/ 607260 h 608672"/>
                <a:gd name="connsiteX8" fmla="*/ 6417 w 772112"/>
                <a:gd name="connsiteY8" fmla="*/ 511621 h 608672"/>
                <a:gd name="connsiteX0" fmla="*/ 20480 w 786175"/>
                <a:gd name="connsiteY0" fmla="*/ 510584 h 607635"/>
                <a:gd name="connsiteX1" fmla="*/ 94210 w 786175"/>
                <a:gd name="connsiteY1" fmla="*/ 341199 h 607635"/>
                <a:gd name="connsiteX2" fmla="*/ 16797 w 786175"/>
                <a:gd name="connsiteY2" fmla="*/ 98408 h 607635"/>
                <a:gd name="connsiteX3" fmla="*/ 390680 w 786175"/>
                <a:gd name="connsiteY3" fmla="*/ 16 h 607635"/>
                <a:gd name="connsiteX4" fmla="*/ 760868 w 786175"/>
                <a:gd name="connsiteY4" fmla="*/ 92399 h 607635"/>
                <a:gd name="connsiteX5" fmla="*/ 545844 w 786175"/>
                <a:gd name="connsiteY5" fmla="*/ 296350 h 607635"/>
                <a:gd name="connsiteX6" fmla="*/ 786175 w 786175"/>
                <a:gd name="connsiteY6" fmla="*/ 456338 h 607635"/>
                <a:gd name="connsiteX7" fmla="*/ 392280 w 786175"/>
                <a:gd name="connsiteY7" fmla="*/ 606223 h 607635"/>
                <a:gd name="connsiteX8" fmla="*/ 20480 w 786175"/>
                <a:gd name="connsiteY8" fmla="*/ 510584 h 607635"/>
                <a:gd name="connsiteX0" fmla="*/ 4451 w 819984"/>
                <a:gd name="connsiteY0" fmla="*/ 504551 h 607248"/>
                <a:gd name="connsiteX1" fmla="*/ 128019 w 819984"/>
                <a:gd name="connsiteY1" fmla="*/ 341199 h 607248"/>
                <a:gd name="connsiteX2" fmla="*/ 50606 w 819984"/>
                <a:gd name="connsiteY2" fmla="*/ 98408 h 607248"/>
                <a:gd name="connsiteX3" fmla="*/ 424489 w 819984"/>
                <a:gd name="connsiteY3" fmla="*/ 16 h 607248"/>
                <a:gd name="connsiteX4" fmla="*/ 794677 w 819984"/>
                <a:gd name="connsiteY4" fmla="*/ 92399 h 607248"/>
                <a:gd name="connsiteX5" fmla="*/ 579653 w 819984"/>
                <a:gd name="connsiteY5" fmla="*/ 296350 h 607248"/>
                <a:gd name="connsiteX6" fmla="*/ 819984 w 819984"/>
                <a:gd name="connsiteY6" fmla="*/ 456338 h 607248"/>
                <a:gd name="connsiteX7" fmla="*/ 426089 w 819984"/>
                <a:gd name="connsiteY7" fmla="*/ 606223 h 607248"/>
                <a:gd name="connsiteX8" fmla="*/ 4451 w 819984"/>
                <a:gd name="connsiteY8" fmla="*/ 504551 h 607248"/>
                <a:gd name="connsiteX0" fmla="*/ 8371 w 823904"/>
                <a:gd name="connsiteY0" fmla="*/ 504551 h 606978"/>
                <a:gd name="connsiteX1" fmla="*/ 144828 w 823904"/>
                <a:gd name="connsiteY1" fmla="*/ 293203 h 606978"/>
                <a:gd name="connsiteX2" fmla="*/ 54526 w 823904"/>
                <a:gd name="connsiteY2" fmla="*/ 98408 h 606978"/>
                <a:gd name="connsiteX3" fmla="*/ 428409 w 823904"/>
                <a:gd name="connsiteY3" fmla="*/ 16 h 606978"/>
                <a:gd name="connsiteX4" fmla="*/ 798597 w 823904"/>
                <a:gd name="connsiteY4" fmla="*/ 92399 h 606978"/>
                <a:gd name="connsiteX5" fmla="*/ 583573 w 823904"/>
                <a:gd name="connsiteY5" fmla="*/ 296350 h 606978"/>
                <a:gd name="connsiteX6" fmla="*/ 823904 w 823904"/>
                <a:gd name="connsiteY6" fmla="*/ 456338 h 606978"/>
                <a:gd name="connsiteX7" fmla="*/ 430009 w 823904"/>
                <a:gd name="connsiteY7" fmla="*/ 606223 h 606978"/>
                <a:gd name="connsiteX8" fmla="*/ 8371 w 823904"/>
                <a:gd name="connsiteY8" fmla="*/ 504551 h 60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3904" h="606978">
                  <a:moveTo>
                    <a:pt x="8371" y="504551"/>
                  </a:moveTo>
                  <a:cubicBezTo>
                    <a:pt x="-39159" y="452381"/>
                    <a:pt x="130574" y="338794"/>
                    <a:pt x="144828" y="293203"/>
                  </a:cubicBezTo>
                  <a:cubicBezTo>
                    <a:pt x="159082" y="247612"/>
                    <a:pt x="-13085" y="145484"/>
                    <a:pt x="54526" y="98408"/>
                  </a:cubicBezTo>
                  <a:cubicBezTo>
                    <a:pt x="122137" y="51332"/>
                    <a:pt x="304397" y="1017"/>
                    <a:pt x="428409" y="16"/>
                  </a:cubicBezTo>
                  <a:cubicBezTo>
                    <a:pt x="552421" y="-985"/>
                    <a:pt x="751511" y="45397"/>
                    <a:pt x="798597" y="92399"/>
                  </a:cubicBezTo>
                  <a:cubicBezTo>
                    <a:pt x="847838" y="213490"/>
                    <a:pt x="551985" y="248191"/>
                    <a:pt x="583573" y="296350"/>
                  </a:cubicBezTo>
                  <a:cubicBezTo>
                    <a:pt x="604355" y="351899"/>
                    <a:pt x="816635" y="280701"/>
                    <a:pt x="823904" y="456338"/>
                  </a:cubicBezTo>
                  <a:cubicBezTo>
                    <a:pt x="759650" y="526025"/>
                    <a:pt x="565931" y="598188"/>
                    <a:pt x="430009" y="606223"/>
                  </a:cubicBezTo>
                  <a:cubicBezTo>
                    <a:pt x="294087" y="614258"/>
                    <a:pt x="55901" y="556721"/>
                    <a:pt x="8371" y="504551"/>
                  </a:cubicBezTo>
                  <a:close/>
                </a:path>
              </a:pathLst>
            </a:custGeom>
            <a:solidFill>
              <a:srgbClr val="D9DEE7"/>
            </a:solidFill>
            <a:ln w="25400">
              <a:solidFill>
                <a:srgbClr val="9BA5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87" name="椭圆 4">
              <a:extLst>
                <a:ext uri="{FF2B5EF4-FFF2-40B4-BE49-F238E27FC236}">
                  <a16:creationId xmlns:a16="http://schemas.microsoft.com/office/drawing/2014/main" id="{3FC7BC68-A5C6-477B-8434-6F2064B7F1F0}"/>
                </a:ext>
              </a:extLst>
            </p:cNvPr>
            <p:cNvSpPr/>
            <p:nvPr/>
          </p:nvSpPr>
          <p:spPr>
            <a:xfrm rot="19287269">
              <a:off x="1911410" y="3756319"/>
              <a:ext cx="325701" cy="380851"/>
            </a:xfrm>
            <a:custGeom>
              <a:avLst/>
              <a:gdLst>
                <a:gd name="connsiteX0" fmla="*/ 0 w 242593"/>
                <a:gd name="connsiteY0" fmla="*/ 203259 h 406518"/>
                <a:gd name="connsiteX1" fmla="*/ 121297 w 242593"/>
                <a:gd name="connsiteY1" fmla="*/ 0 h 406518"/>
                <a:gd name="connsiteX2" fmla="*/ 242594 w 242593"/>
                <a:gd name="connsiteY2" fmla="*/ 203259 h 406518"/>
                <a:gd name="connsiteX3" fmla="*/ 121297 w 242593"/>
                <a:gd name="connsiteY3" fmla="*/ 406518 h 406518"/>
                <a:gd name="connsiteX4" fmla="*/ 0 w 242593"/>
                <a:gd name="connsiteY4" fmla="*/ 203259 h 406518"/>
                <a:gd name="connsiteX0" fmla="*/ 0 w 291059"/>
                <a:gd name="connsiteY0" fmla="*/ 205007 h 409041"/>
                <a:gd name="connsiteX1" fmla="*/ 121297 w 291059"/>
                <a:gd name="connsiteY1" fmla="*/ 1748 h 409041"/>
                <a:gd name="connsiteX2" fmla="*/ 291059 w 291059"/>
                <a:gd name="connsiteY2" fmla="*/ 140779 h 409041"/>
                <a:gd name="connsiteX3" fmla="*/ 121297 w 291059"/>
                <a:gd name="connsiteY3" fmla="*/ 408266 h 409041"/>
                <a:gd name="connsiteX4" fmla="*/ 0 w 291059"/>
                <a:gd name="connsiteY4" fmla="*/ 205007 h 409041"/>
                <a:gd name="connsiteX0" fmla="*/ 759 w 291818"/>
                <a:gd name="connsiteY0" fmla="*/ 205007 h 381368"/>
                <a:gd name="connsiteX1" fmla="*/ 122056 w 291818"/>
                <a:gd name="connsiteY1" fmla="*/ 1748 h 381368"/>
                <a:gd name="connsiteX2" fmla="*/ 291818 w 291818"/>
                <a:gd name="connsiteY2" fmla="*/ 140779 h 381368"/>
                <a:gd name="connsiteX3" fmla="*/ 179190 w 291818"/>
                <a:gd name="connsiteY3" fmla="*/ 380714 h 381368"/>
                <a:gd name="connsiteX4" fmla="*/ 759 w 291818"/>
                <a:gd name="connsiteY4" fmla="*/ 205007 h 381368"/>
                <a:gd name="connsiteX0" fmla="*/ 577 w 325701"/>
                <a:gd name="connsiteY0" fmla="*/ 196470 h 380851"/>
                <a:gd name="connsiteX1" fmla="*/ 155939 w 325701"/>
                <a:gd name="connsiteY1" fmla="*/ 1408 h 380851"/>
                <a:gd name="connsiteX2" fmla="*/ 325701 w 325701"/>
                <a:gd name="connsiteY2" fmla="*/ 140439 h 380851"/>
                <a:gd name="connsiteX3" fmla="*/ 213073 w 325701"/>
                <a:gd name="connsiteY3" fmla="*/ 380374 h 380851"/>
                <a:gd name="connsiteX4" fmla="*/ 577 w 325701"/>
                <a:gd name="connsiteY4" fmla="*/ 196470 h 38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701" h="380851">
                  <a:moveTo>
                    <a:pt x="577" y="196470"/>
                  </a:moveTo>
                  <a:cubicBezTo>
                    <a:pt x="-8945" y="133309"/>
                    <a:pt x="101752" y="10746"/>
                    <a:pt x="155939" y="1408"/>
                  </a:cubicBezTo>
                  <a:cubicBezTo>
                    <a:pt x="210126" y="-7930"/>
                    <a:pt x="325701" y="28182"/>
                    <a:pt x="325701" y="140439"/>
                  </a:cubicBezTo>
                  <a:cubicBezTo>
                    <a:pt x="325701" y="252696"/>
                    <a:pt x="267260" y="371036"/>
                    <a:pt x="213073" y="380374"/>
                  </a:cubicBezTo>
                  <a:cubicBezTo>
                    <a:pt x="158886" y="389712"/>
                    <a:pt x="10099" y="259631"/>
                    <a:pt x="577" y="19647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  <p:sp>
          <p:nvSpPr>
            <p:cNvPr id="188" name="矩形: 圆角 7">
              <a:extLst>
                <a:ext uri="{FF2B5EF4-FFF2-40B4-BE49-F238E27FC236}">
                  <a16:creationId xmlns:a16="http://schemas.microsoft.com/office/drawing/2014/main" id="{B0200379-C4B2-448B-9B6C-64F7617FCD21}"/>
                </a:ext>
              </a:extLst>
            </p:cNvPr>
            <p:cNvSpPr/>
            <p:nvPr/>
          </p:nvSpPr>
          <p:spPr>
            <a:xfrm rot="16777128">
              <a:off x="1993203" y="4046291"/>
              <a:ext cx="65708" cy="203022"/>
            </a:xfrm>
            <a:custGeom>
              <a:avLst/>
              <a:gdLst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9580 h 276046"/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26821 h 276046"/>
                <a:gd name="connsiteX9" fmla="*/ 0 w 117475"/>
                <a:gd name="connsiteY9" fmla="*/ 19580 h 276046"/>
                <a:gd name="connsiteX0" fmla="*/ 20638 w 138113"/>
                <a:gd name="connsiteY0" fmla="*/ 19580 h 276046"/>
                <a:gd name="connsiteX1" fmla="*/ 40218 w 138113"/>
                <a:gd name="connsiteY1" fmla="*/ 0 h 276046"/>
                <a:gd name="connsiteX2" fmla="*/ 118533 w 138113"/>
                <a:gd name="connsiteY2" fmla="*/ 0 h 276046"/>
                <a:gd name="connsiteX3" fmla="*/ 138113 w 138113"/>
                <a:gd name="connsiteY3" fmla="*/ 19580 h 276046"/>
                <a:gd name="connsiteX4" fmla="*/ 138113 w 138113"/>
                <a:gd name="connsiteY4" fmla="*/ 256466 h 276046"/>
                <a:gd name="connsiteX5" fmla="*/ 118533 w 138113"/>
                <a:gd name="connsiteY5" fmla="*/ 276046 h 276046"/>
                <a:gd name="connsiteX6" fmla="*/ 40218 w 138113"/>
                <a:gd name="connsiteY6" fmla="*/ 276046 h 276046"/>
                <a:gd name="connsiteX7" fmla="*/ 20638 w 138113"/>
                <a:gd name="connsiteY7" fmla="*/ 256466 h 276046"/>
                <a:gd name="connsiteX8" fmla="*/ 0 w 138113"/>
                <a:gd name="connsiteY8" fmla="*/ 126821 h 276046"/>
                <a:gd name="connsiteX9" fmla="*/ 20638 w 138113"/>
                <a:gd name="connsiteY9" fmla="*/ 19580 h 276046"/>
                <a:gd name="connsiteX0" fmla="*/ 22013 w 139488"/>
                <a:gd name="connsiteY0" fmla="*/ 19580 h 276046"/>
                <a:gd name="connsiteX1" fmla="*/ 41593 w 139488"/>
                <a:gd name="connsiteY1" fmla="*/ 0 h 276046"/>
                <a:gd name="connsiteX2" fmla="*/ 119908 w 139488"/>
                <a:gd name="connsiteY2" fmla="*/ 0 h 276046"/>
                <a:gd name="connsiteX3" fmla="*/ 139488 w 139488"/>
                <a:gd name="connsiteY3" fmla="*/ 19580 h 276046"/>
                <a:gd name="connsiteX4" fmla="*/ 139488 w 139488"/>
                <a:gd name="connsiteY4" fmla="*/ 256466 h 276046"/>
                <a:gd name="connsiteX5" fmla="*/ 119908 w 139488"/>
                <a:gd name="connsiteY5" fmla="*/ 276046 h 276046"/>
                <a:gd name="connsiteX6" fmla="*/ 41593 w 139488"/>
                <a:gd name="connsiteY6" fmla="*/ 276046 h 276046"/>
                <a:gd name="connsiteX7" fmla="*/ 22013 w 139488"/>
                <a:gd name="connsiteY7" fmla="*/ 256466 h 276046"/>
                <a:gd name="connsiteX8" fmla="*/ 1375 w 139488"/>
                <a:gd name="connsiteY8" fmla="*/ 126821 h 276046"/>
                <a:gd name="connsiteX9" fmla="*/ 22013 w 139488"/>
                <a:gd name="connsiteY9" fmla="*/ 19580 h 276046"/>
                <a:gd name="connsiteX0" fmla="*/ 25039 w 142514"/>
                <a:gd name="connsiteY0" fmla="*/ 19580 h 276046"/>
                <a:gd name="connsiteX1" fmla="*/ 44619 w 142514"/>
                <a:gd name="connsiteY1" fmla="*/ 0 h 276046"/>
                <a:gd name="connsiteX2" fmla="*/ 122934 w 142514"/>
                <a:gd name="connsiteY2" fmla="*/ 0 h 276046"/>
                <a:gd name="connsiteX3" fmla="*/ 142514 w 142514"/>
                <a:gd name="connsiteY3" fmla="*/ 19580 h 276046"/>
                <a:gd name="connsiteX4" fmla="*/ 142514 w 142514"/>
                <a:gd name="connsiteY4" fmla="*/ 256466 h 276046"/>
                <a:gd name="connsiteX5" fmla="*/ 122934 w 142514"/>
                <a:gd name="connsiteY5" fmla="*/ 276046 h 276046"/>
                <a:gd name="connsiteX6" fmla="*/ 44619 w 142514"/>
                <a:gd name="connsiteY6" fmla="*/ 276046 h 276046"/>
                <a:gd name="connsiteX7" fmla="*/ 25039 w 142514"/>
                <a:gd name="connsiteY7" fmla="*/ 256466 h 276046"/>
                <a:gd name="connsiteX8" fmla="*/ 1226 w 142514"/>
                <a:gd name="connsiteY8" fmla="*/ 133171 h 276046"/>
                <a:gd name="connsiteX9" fmla="*/ 25039 w 142514"/>
                <a:gd name="connsiteY9" fmla="*/ 19580 h 276046"/>
                <a:gd name="connsiteX0" fmla="*/ 29631 w 147106"/>
                <a:gd name="connsiteY0" fmla="*/ 19580 h 276046"/>
                <a:gd name="connsiteX1" fmla="*/ 49211 w 147106"/>
                <a:gd name="connsiteY1" fmla="*/ 0 h 276046"/>
                <a:gd name="connsiteX2" fmla="*/ 127526 w 147106"/>
                <a:gd name="connsiteY2" fmla="*/ 0 h 276046"/>
                <a:gd name="connsiteX3" fmla="*/ 147106 w 147106"/>
                <a:gd name="connsiteY3" fmla="*/ 19580 h 276046"/>
                <a:gd name="connsiteX4" fmla="*/ 147106 w 147106"/>
                <a:gd name="connsiteY4" fmla="*/ 256466 h 276046"/>
                <a:gd name="connsiteX5" fmla="*/ 127526 w 147106"/>
                <a:gd name="connsiteY5" fmla="*/ 276046 h 276046"/>
                <a:gd name="connsiteX6" fmla="*/ 49211 w 147106"/>
                <a:gd name="connsiteY6" fmla="*/ 276046 h 276046"/>
                <a:gd name="connsiteX7" fmla="*/ 29631 w 147106"/>
                <a:gd name="connsiteY7" fmla="*/ 256466 h 276046"/>
                <a:gd name="connsiteX8" fmla="*/ 1055 w 147106"/>
                <a:gd name="connsiteY8" fmla="*/ 131583 h 276046"/>
                <a:gd name="connsiteX9" fmla="*/ 29631 w 147106"/>
                <a:gd name="connsiteY9" fmla="*/ 19580 h 276046"/>
                <a:gd name="connsiteX0" fmla="*/ 23524 w 140999"/>
                <a:gd name="connsiteY0" fmla="*/ 19580 h 276046"/>
                <a:gd name="connsiteX1" fmla="*/ 43104 w 140999"/>
                <a:gd name="connsiteY1" fmla="*/ 0 h 276046"/>
                <a:gd name="connsiteX2" fmla="*/ 121419 w 140999"/>
                <a:gd name="connsiteY2" fmla="*/ 0 h 276046"/>
                <a:gd name="connsiteX3" fmla="*/ 140999 w 140999"/>
                <a:gd name="connsiteY3" fmla="*/ 19580 h 276046"/>
                <a:gd name="connsiteX4" fmla="*/ 140999 w 140999"/>
                <a:gd name="connsiteY4" fmla="*/ 256466 h 276046"/>
                <a:gd name="connsiteX5" fmla="*/ 121419 w 140999"/>
                <a:gd name="connsiteY5" fmla="*/ 276046 h 276046"/>
                <a:gd name="connsiteX6" fmla="*/ 43104 w 140999"/>
                <a:gd name="connsiteY6" fmla="*/ 276046 h 276046"/>
                <a:gd name="connsiteX7" fmla="*/ 23524 w 140999"/>
                <a:gd name="connsiteY7" fmla="*/ 256466 h 276046"/>
                <a:gd name="connsiteX8" fmla="*/ 1298 w 140999"/>
                <a:gd name="connsiteY8" fmla="*/ 156983 h 276046"/>
                <a:gd name="connsiteX9" fmla="*/ 23524 w 140999"/>
                <a:gd name="connsiteY9" fmla="*/ 19580 h 276046"/>
                <a:gd name="connsiteX0" fmla="*/ 20516 w 137991"/>
                <a:gd name="connsiteY0" fmla="*/ 19580 h 276046"/>
                <a:gd name="connsiteX1" fmla="*/ 40096 w 137991"/>
                <a:gd name="connsiteY1" fmla="*/ 0 h 276046"/>
                <a:gd name="connsiteX2" fmla="*/ 118411 w 137991"/>
                <a:gd name="connsiteY2" fmla="*/ 0 h 276046"/>
                <a:gd name="connsiteX3" fmla="*/ 137991 w 137991"/>
                <a:gd name="connsiteY3" fmla="*/ 19580 h 276046"/>
                <a:gd name="connsiteX4" fmla="*/ 137991 w 137991"/>
                <a:gd name="connsiteY4" fmla="*/ 256466 h 276046"/>
                <a:gd name="connsiteX5" fmla="*/ 118411 w 137991"/>
                <a:gd name="connsiteY5" fmla="*/ 276046 h 276046"/>
                <a:gd name="connsiteX6" fmla="*/ 40096 w 137991"/>
                <a:gd name="connsiteY6" fmla="*/ 276046 h 276046"/>
                <a:gd name="connsiteX7" fmla="*/ 20516 w 137991"/>
                <a:gd name="connsiteY7" fmla="*/ 256466 h 276046"/>
                <a:gd name="connsiteX8" fmla="*/ 1465 w 137991"/>
                <a:gd name="connsiteY8" fmla="*/ 141108 h 276046"/>
                <a:gd name="connsiteX9" fmla="*/ 20516 w 137991"/>
                <a:gd name="connsiteY9" fmla="*/ 19580 h 276046"/>
                <a:gd name="connsiteX0" fmla="*/ 19864 w 137339"/>
                <a:gd name="connsiteY0" fmla="*/ 19580 h 276046"/>
                <a:gd name="connsiteX1" fmla="*/ 39444 w 137339"/>
                <a:gd name="connsiteY1" fmla="*/ 0 h 276046"/>
                <a:gd name="connsiteX2" fmla="*/ 117759 w 137339"/>
                <a:gd name="connsiteY2" fmla="*/ 0 h 276046"/>
                <a:gd name="connsiteX3" fmla="*/ 137339 w 137339"/>
                <a:gd name="connsiteY3" fmla="*/ 19580 h 276046"/>
                <a:gd name="connsiteX4" fmla="*/ 137339 w 137339"/>
                <a:gd name="connsiteY4" fmla="*/ 256466 h 276046"/>
                <a:gd name="connsiteX5" fmla="*/ 117759 w 137339"/>
                <a:gd name="connsiteY5" fmla="*/ 276046 h 276046"/>
                <a:gd name="connsiteX6" fmla="*/ 39444 w 137339"/>
                <a:gd name="connsiteY6" fmla="*/ 276046 h 276046"/>
                <a:gd name="connsiteX7" fmla="*/ 19864 w 137339"/>
                <a:gd name="connsiteY7" fmla="*/ 256466 h 276046"/>
                <a:gd name="connsiteX8" fmla="*/ 813 w 137339"/>
                <a:gd name="connsiteY8" fmla="*/ 141108 h 276046"/>
                <a:gd name="connsiteX9" fmla="*/ 19864 w 13733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8237"/>
                <a:gd name="connsiteY0" fmla="*/ 19580 h 276046"/>
                <a:gd name="connsiteX1" fmla="*/ 38754 w 138237"/>
                <a:gd name="connsiteY1" fmla="*/ 0 h 276046"/>
                <a:gd name="connsiteX2" fmla="*/ 117069 w 138237"/>
                <a:gd name="connsiteY2" fmla="*/ 0 h 276046"/>
                <a:gd name="connsiteX3" fmla="*/ 136649 w 138237"/>
                <a:gd name="connsiteY3" fmla="*/ 19580 h 276046"/>
                <a:gd name="connsiteX4" fmla="*/ 138237 w 138237"/>
                <a:gd name="connsiteY4" fmla="*/ 144284 h 276046"/>
                <a:gd name="connsiteX5" fmla="*/ 136649 w 138237"/>
                <a:gd name="connsiteY5" fmla="*/ 256466 h 276046"/>
                <a:gd name="connsiteX6" fmla="*/ 117069 w 138237"/>
                <a:gd name="connsiteY6" fmla="*/ 276046 h 276046"/>
                <a:gd name="connsiteX7" fmla="*/ 38754 w 138237"/>
                <a:gd name="connsiteY7" fmla="*/ 276046 h 276046"/>
                <a:gd name="connsiteX8" fmla="*/ 19174 w 138237"/>
                <a:gd name="connsiteY8" fmla="*/ 256466 h 276046"/>
                <a:gd name="connsiteX9" fmla="*/ 123 w 138237"/>
                <a:gd name="connsiteY9" fmla="*/ 141108 h 276046"/>
                <a:gd name="connsiteX10" fmla="*/ 19174 w 138237"/>
                <a:gd name="connsiteY10" fmla="*/ 19580 h 276046"/>
                <a:gd name="connsiteX0" fmla="*/ 19174 w 136663"/>
                <a:gd name="connsiteY0" fmla="*/ 19580 h 276046"/>
                <a:gd name="connsiteX1" fmla="*/ 38754 w 136663"/>
                <a:gd name="connsiteY1" fmla="*/ 0 h 276046"/>
                <a:gd name="connsiteX2" fmla="*/ 117069 w 136663"/>
                <a:gd name="connsiteY2" fmla="*/ 0 h 276046"/>
                <a:gd name="connsiteX3" fmla="*/ 136649 w 136663"/>
                <a:gd name="connsiteY3" fmla="*/ 19580 h 276046"/>
                <a:gd name="connsiteX4" fmla="*/ 123950 w 136663"/>
                <a:gd name="connsiteY4" fmla="*/ 139521 h 276046"/>
                <a:gd name="connsiteX5" fmla="*/ 136649 w 136663"/>
                <a:gd name="connsiteY5" fmla="*/ 256466 h 276046"/>
                <a:gd name="connsiteX6" fmla="*/ 117069 w 136663"/>
                <a:gd name="connsiteY6" fmla="*/ 276046 h 276046"/>
                <a:gd name="connsiteX7" fmla="*/ 38754 w 136663"/>
                <a:gd name="connsiteY7" fmla="*/ 276046 h 276046"/>
                <a:gd name="connsiteX8" fmla="*/ 19174 w 136663"/>
                <a:gd name="connsiteY8" fmla="*/ 256466 h 276046"/>
                <a:gd name="connsiteX9" fmla="*/ 123 w 136663"/>
                <a:gd name="connsiteY9" fmla="*/ 141108 h 276046"/>
                <a:gd name="connsiteX10" fmla="*/ 19174 w 136663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42696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5871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7458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4283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7"/>
                <a:gd name="connsiteY0" fmla="*/ 19580 h 276046"/>
                <a:gd name="connsiteX1" fmla="*/ 38754 w 136667"/>
                <a:gd name="connsiteY1" fmla="*/ 0 h 276046"/>
                <a:gd name="connsiteX2" fmla="*/ 117069 w 136667"/>
                <a:gd name="connsiteY2" fmla="*/ 0 h 276046"/>
                <a:gd name="connsiteX3" fmla="*/ 136649 w 136667"/>
                <a:gd name="connsiteY3" fmla="*/ 19580 h 276046"/>
                <a:gd name="connsiteX4" fmla="*/ 125537 w 136667"/>
                <a:gd name="connsiteY4" fmla="*/ 139521 h 276046"/>
                <a:gd name="connsiteX5" fmla="*/ 136649 w 136667"/>
                <a:gd name="connsiteY5" fmla="*/ 256466 h 276046"/>
                <a:gd name="connsiteX6" fmla="*/ 117069 w 136667"/>
                <a:gd name="connsiteY6" fmla="*/ 276046 h 276046"/>
                <a:gd name="connsiteX7" fmla="*/ 38754 w 136667"/>
                <a:gd name="connsiteY7" fmla="*/ 276046 h 276046"/>
                <a:gd name="connsiteX8" fmla="*/ 19174 w 136667"/>
                <a:gd name="connsiteY8" fmla="*/ 256466 h 276046"/>
                <a:gd name="connsiteX9" fmla="*/ 123 w 136667"/>
                <a:gd name="connsiteY9" fmla="*/ 141108 h 276046"/>
                <a:gd name="connsiteX10" fmla="*/ 19174 w 13666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8"/>
                <a:gd name="connsiteY0" fmla="*/ 19580 h 276046"/>
                <a:gd name="connsiteX1" fmla="*/ 29414 w 127328"/>
                <a:gd name="connsiteY1" fmla="*/ 0 h 276046"/>
                <a:gd name="connsiteX2" fmla="*/ 107729 w 127328"/>
                <a:gd name="connsiteY2" fmla="*/ 0 h 276046"/>
                <a:gd name="connsiteX3" fmla="*/ 127309 w 127328"/>
                <a:gd name="connsiteY3" fmla="*/ 19580 h 276046"/>
                <a:gd name="connsiteX4" fmla="*/ 116197 w 127328"/>
                <a:gd name="connsiteY4" fmla="*/ 139521 h 276046"/>
                <a:gd name="connsiteX5" fmla="*/ 127309 w 127328"/>
                <a:gd name="connsiteY5" fmla="*/ 256466 h 276046"/>
                <a:gd name="connsiteX6" fmla="*/ 107729 w 127328"/>
                <a:gd name="connsiteY6" fmla="*/ 276046 h 276046"/>
                <a:gd name="connsiteX7" fmla="*/ 29414 w 127328"/>
                <a:gd name="connsiteY7" fmla="*/ 276046 h 276046"/>
                <a:gd name="connsiteX8" fmla="*/ 9834 w 127328"/>
                <a:gd name="connsiteY8" fmla="*/ 256466 h 276046"/>
                <a:gd name="connsiteX9" fmla="*/ 308 w 127328"/>
                <a:gd name="connsiteY9" fmla="*/ 129995 h 276046"/>
                <a:gd name="connsiteX10" fmla="*/ 9834 w 127328"/>
                <a:gd name="connsiteY10" fmla="*/ 19580 h 276046"/>
                <a:gd name="connsiteX0" fmla="*/ 9834 w 127342"/>
                <a:gd name="connsiteY0" fmla="*/ 19580 h 276046"/>
                <a:gd name="connsiteX1" fmla="*/ 29414 w 127342"/>
                <a:gd name="connsiteY1" fmla="*/ 0 h 276046"/>
                <a:gd name="connsiteX2" fmla="*/ 107729 w 127342"/>
                <a:gd name="connsiteY2" fmla="*/ 0 h 276046"/>
                <a:gd name="connsiteX3" fmla="*/ 127309 w 127342"/>
                <a:gd name="connsiteY3" fmla="*/ 19580 h 276046"/>
                <a:gd name="connsiteX4" fmla="*/ 116197 w 127342"/>
                <a:gd name="connsiteY4" fmla="*/ 139521 h 276046"/>
                <a:gd name="connsiteX5" fmla="*/ 127309 w 127342"/>
                <a:gd name="connsiteY5" fmla="*/ 256466 h 276046"/>
                <a:gd name="connsiteX6" fmla="*/ 107729 w 127342"/>
                <a:gd name="connsiteY6" fmla="*/ 276046 h 276046"/>
                <a:gd name="connsiteX7" fmla="*/ 29414 w 127342"/>
                <a:gd name="connsiteY7" fmla="*/ 276046 h 276046"/>
                <a:gd name="connsiteX8" fmla="*/ 9834 w 127342"/>
                <a:gd name="connsiteY8" fmla="*/ 256466 h 276046"/>
                <a:gd name="connsiteX9" fmla="*/ 308 w 127342"/>
                <a:gd name="connsiteY9" fmla="*/ 129995 h 276046"/>
                <a:gd name="connsiteX10" fmla="*/ 9834 w 127342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327" h="276046">
                  <a:moveTo>
                    <a:pt x="9834" y="19580"/>
                  </a:moveTo>
                  <a:cubicBezTo>
                    <a:pt x="9834" y="8766"/>
                    <a:pt x="18600" y="0"/>
                    <a:pt x="29414" y="0"/>
                  </a:cubicBezTo>
                  <a:lnTo>
                    <a:pt x="107729" y="0"/>
                  </a:lnTo>
                  <a:cubicBezTo>
                    <a:pt x="118543" y="0"/>
                    <a:pt x="127309" y="8766"/>
                    <a:pt x="127309" y="19580"/>
                  </a:cubicBezTo>
                  <a:cubicBezTo>
                    <a:pt x="127838" y="61148"/>
                    <a:pt x="116727" y="86253"/>
                    <a:pt x="116197" y="139521"/>
                  </a:cubicBezTo>
                  <a:cubicBezTo>
                    <a:pt x="115667" y="192789"/>
                    <a:pt x="127838" y="219072"/>
                    <a:pt x="127309" y="256466"/>
                  </a:cubicBezTo>
                  <a:cubicBezTo>
                    <a:pt x="127309" y="267280"/>
                    <a:pt x="118543" y="276046"/>
                    <a:pt x="107729" y="276046"/>
                  </a:cubicBezTo>
                  <a:lnTo>
                    <a:pt x="29414" y="276046"/>
                  </a:lnTo>
                  <a:cubicBezTo>
                    <a:pt x="18600" y="276046"/>
                    <a:pt x="9834" y="267280"/>
                    <a:pt x="9834" y="256466"/>
                  </a:cubicBezTo>
                  <a:cubicBezTo>
                    <a:pt x="3484" y="218013"/>
                    <a:pt x="-1279" y="170035"/>
                    <a:pt x="308" y="129995"/>
                  </a:cubicBezTo>
                  <a:cubicBezTo>
                    <a:pt x="1895" y="89955"/>
                    <a:pt x="3131" y="40717"/>
                    <a:pt x="9834" y="1958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89" name="矩形: 圆角 7">
              <a:extLst>
                <a:ext uri="{FF2B5EF4-FFF2-40B4-BE49-F238E27FC236}">
                  <a16:creationId xmlns:a16="http://schemas.microsoft.com/office/drawing/2014/main" id="{5C1572B7-ECF2-4495-85F4-DFDEE6BA298B}"/>
                </a:ext>
              </a:extLst>
            </p:cNvPr>
            <p:cNvSpPr/>
            <p:nvPr/>
          </p:nvSpPr>
          <p:spPr>
            <a:xfrm rot="16777128">
              <a:off x="2005902" y="4144999"/>
              <a:ext cx="65708" cy="203022"/>
            </a:xfrm>
            <a:custGeom>
              <a:avLst/>
              <a:gdLst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9580 h 276046"/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26821 h 276046"/>
                <a:gd name="connsiteX9" fmla="*/ 0 w 117475"/>
                <a:gd name="connsiteY9" fmla="*/ 19580 h 276046"/>
                <a:gd name="connsiteX0" fmla="*/ 20638 w 138113"/>
                <a:gd name="connsiteY0" fmla="*/ 19580 h 276046"/>
                <a:gd name="connsiteX1" fmla="*/ 40218 w 138113"/>
                <a:gd name="connsiteY1" fmla="*/ 0 h 276046"/>
                <a:gd name="connsiteX2" fmla="*/ 118533 w 138113"/>
                <a:gd name="connsiteY2" fmla="*/ 0 h 276046"/>
                <a:gd name="connsiteX3" fmla="*/ 138113 w 138113"/>
                <a:gd name="connsiteY3" fmla="*/ 19580 h 276046"/>
                <a:gd name="connsiteX4" fmla="*/ 138113 w 138113"/>
                <a:gd name="connsiteY4" fmla="*/ 256466 h 276046"/>
                <a:gd name="connsiteX5" fmla="*/ 118533 w 138113"/>
                <a:gd name="connsiteY5" fmla="*/ 276046 h 276046"/>
                <a:gd name="connsiteX6" fmla="*/ 40218 w 138113"/>
                <a:gd name="connsiteY6" fmla="*/ 276046 h 276046"/>
                <a:gd name="connsiteX7" fmla="*/ 20638 w 138113"/>
                <a:gd name="connsiteY7" fmla="*/ 256466 h 276046"/>
                <a:gd name="connsiteX8" fmla="*/ 0 w 138113"/>
                <a:gd name="connsiteY8" fmla="*/ 126821 h 276046"/>
                <a:gd name="connsiteX9" fmla="*/ 20638 w 138113"/>
                <a:gd name="connsiteY9" fmla="*/ 19580 h 276046"/>
                <a:gd name="connsiteX0" fmla="*/ 22013 w 139488"/>
                <a:gd name="connsiteY0" fmla="*/ 19580 h 276046"/>
                <a:gd name="connsiteX1" fmla="*/ 41593 w 139488"/>
                <a:gd name="connsiteY1" fmla="*/ 0 h 276046"/>
                <a:gd name="connsiteX2" fmla="*/ 119908 w 139488"/>
                <a:gd name="connsiteY2" fmla="*/ 0 h 276046"/>
                <a:gd name="connsiteX3" fmla="*/ 139488 w 139488"/>
                <a:gd name="connsiteY3" fmla="*/ 19580 h 276046"/>
                <a:gd name="connsiteX4" fmla="*/ 139488 w 139488"/>
                <a:gd name="connsiteY4" fmla="*/ 256466 h 276046"/>
                <a:gd name="connsiteX5" fmla="*/ 119908 w 139488"/>
                <a:gd name="connsiteY5" fmla="*/ 276046 h 276046"/>
                <a:gd name="connsiteX6" fmla="*/ 41593 w 139488"/>
                <a:gd name="connsiteY6" fmla="*/ 276046 h 276046"/>
                <a:gd name="connsiteX7" fmla="*/ 22013 w 139488"/>
                <a:gd name="connsiteY7" fmla="*/ 256466 h 276046"/>
                <a:gd name="connsiteX8" fmla="*/ 1375 w 139488"/>
                <a:gd name="connsiteY8" fmla="*/ 126821 h 276046"/>
                <a:gd name="connsiteX9" fmla="*/ 22013 w 139488"/>
                <a:gd name="connsiteY9" fmla="*/ 19580 h 276046"/>
                <a:gd name="connsiteX0" fmla="*/ 25039 w 142514"/>
                <a:gd name="connsiteY0" fmla="*/ 19580 h 276046"/>
                <a:gd name="connsiteX1" fmla="*/ 44619 w 142514"/>
                <a:gd name="connsiteY1" fmla="*/ 0 h 276046"/>
                <a:gd name="connsiteX2" fmla="*/ 122934 w 142514"/>
                <a:gd name="connsiteY2" fmla="*/ 0 h 276046"/>
                <a:gd name="connsiteX3" fmla="*/ 142514 w 142514"/>
                <a:gd name="connsiteY3" fmla="*/ 19580 h 276046"/>
                <a:gd name="connsiteX4" fmla="*/ 142514 w 142514"/>
                <a:gd name="connsiteY4" fmla="*/ 256466 h 276046"/>
                <a:gd name="connsiteX5" fmla="*/ 122934 w 142514"/>
                <a:gd name="connsiteY5" fmla="*/ 276046 h 276046"/>
                <a:gd name="connsiteX6" fmla="*/ 44619 w 142514"/>
                <a:gd name="connsiteY6" fmla="*/ 276046 h 276046"/>
                <a:gd name="connsiteX7" fmla="*/ 25039 w 142514"/>
                <a:gd name="connsiteY7" fmla="*/ 256466 h 276046"/>
                <a:gd name="connsiteX8" fmla="*/ 1226 w 142514"/>
                <a:gd name="connsiteY8" fmla="*/ 133171 h 276046"/>
                <a:gd name="connsiteX9" fmla="*/ 25039 w 142514"/>
                <a:gd name="connsiteY9" fmla="*/ 19580 h 276046"/>
                <a:gd name="connsiteX0" fmla="*/ 29631 w 147106"/>
                <a:gd name="connsiteY0" fmla="*/ 19580 h 276046"/>
                <a:gd name="connsiteX1" fmla="*/ 49211 w 147106"/>
                <a:gd name="connsiteY1" fmla="*/ 0 h 276046"/>
                <a:gd name="connsiteX2" fmla="*/ 127526 w 147106"/>
                <a:gd name="connsiteY2" fmla="*/ 0 h 276046"/>
                <a:gd name="connsiteX3" fmla="*/ 147106 w 147106"/>
                <a:gd name="connsiteY3" fmla="*/ 19580 h 276046"/>
                <a:gd name="connsiteX4" fmla="*/ 147106 w 147106"/>
                <a:gd name="connsiteY4" fmla="*/ 256466 h 276046"/>
                <a:gd name="connsiteX5" fmla="*/ 127526 w 147106"/>
                <a:gd name="connsiteY5" fmla="*/ 276046 h 276046"/>
                <a:gd name="connsiteX6" fmla="*/ 49211 w 147106"/>
                <a:gd name="connsiteY6" fmla="*/ 276046 h 276046"/>
                <a:gd name="connsiteX7" fmla="*/ 29631 w 147106"/>
                <a:gd name="connsiteY7" fmla="*/ 256466 h 276046"/>
                <a:gd name="connsiteX8" fmla="*/ 1055 w 147106"/>
                <a:gd name="connsiteY8" fmla="*/ 131583 h 276046"/>
                <a:gd name="connsiteX9" fmla="*/ 29631 w 147106"/>
                <a:gd name="connsiteY9" fmla="*/ 19580 h 276046"/>
                <a:gd name="connsiteX0" fmla="*/ 23524 w 140999"/>
                <a:gd name="connsiteY0" fmla="*/ 19580 h 276046"/>
                <a:gd name="connsiteX1" fmla="*/ 43104 w 140999"/>
                <a:gd name="connsiteY1" fmla="*/ 0 h 276046"/>
                <a:gd name="connsiteX2" fmla="*/ 121419 w 140999"/>
                <a:gd name="connsiteY2" fmla="*/ 0 h 276046"/>
                <a:gd name="connsiteX3" fmla="*/ 140999 w 140999"/>
                <a:gd name="connsiteY3" fmla="*/ 19580 h 276046"/>
                <a:gd name="connsiteX4" fmla="*/ 140999 w 140999"/>
                <a:gd name="connsiteY4" fmla="*/ 256466 h 276046"/>
                <a:gd name="connsiteX5" fmla="*/ 121419 w 140999"/>
                <a:gd name="connsiteY5" fmla="*/ 276046 h 276046"/>
                <a:gd name="connsiteX6" fmla="*/ 43104 w 140999"/>
                <a:gd name="connsiteY6" fmla="*/ 276046 h 276046"/>
                <a:gd name="connsiteX7" fmla="*/ 23524 w 140999"/>
                <a:gd name="connsiteY7" fmla="*/ 256466 h 276046"/>
                <a:gd name="connsiteX8" fmla="*/ 1298 w 140999"/>
                <a:gd name="connsiteY8" fmla="*/ 156983 h 276046"/>
                <a:gd name="connsiteX9" fmla="*/ 23524 w 140999"/>
                <a:gd name="connsiteY9" fmla="*/ 19580 h 276046"/>
                <a:gd name="connsiteX0" fmla="*/ 20516 w 137991"/>
                <a:gd name="connsiteY0" fmla="*/ 19580 h 276046"/>
                <a:gd name="connsiteX1" fmla="*/ 40096 w 137991"/>
                <a:gd name="connsiteY1" fmla="*/ 0 h 276046"/>
                <a:gd name="connsiteX2" fmla="*/ 118411 w 137991"/>
                <a:gd name="connsiteY2" fmla="*/ 0 h 276046"/>
                <a:gd name="connsiteX3" fmla="*/ 137991 w 137991"/>
                <a:gd name="connsiteY3" fmla="*/ 19580 h 276046"/>
                <a:gd name="connsiteX4" fmla="*/ 137991 w 137991"/>
                <a:gd name="connsiteY4" fmla="*/ 256466 h 276046"/>
                <a:gd name="connsiteX5" fmla="*/ 118411 w 137991"/>
                <a:gd name="connsiteY5" fmla="*/ 276046 h 276046"/>
                <a:gd name="connsiteX6" fmla="*/ 40096 w 137991"/>
                <a:gd name="connsiteY6" fmla="*/ 276046 h 276046"/>
                <a:gd name="connsiteX7" fmla="*/ 20516 w 137991"/>
                <a:gd name="connsiteY7" fmla="*/ 256466 h 276046"/>
                <a:gd name="connsiteX8" fmla="*/ 1465 w 137991"/>
                <a:gd name="connsiteY8" fmla="*/ 141108 h 276046"/>
                <a:gd name="connsiteX9" fmla="*/ 20516 w 137991"/>
                <a:gd name="connsiteY9" fmla="*/ 19580 h 276046"/>
                <a:gd name="connsiteX0" fmla="*/ 19864 w 137339"/>
                <a:gd name="connsiteY0" fmla="*/ 19580 h 276046"/>
                <a:gd name="connsiteX1" fmla="*/ 39444 w 137339"/>
                <a:gd name="connsiteY1" fmla="*/ 0 h 276046"/>
                <a:gd name="connsiteX2" fmla="*/ 117759 w 137339"/>
                <a:gd name="connsiteY2" fmla="*/ 0 h 276046"/>
                <a:gd name="connsiteX3" fmla="*/ 137339 w 137339"/>
                <a:gd name="connsiteY3" fmla="*/ 19580 h 276046"/>
                <a:gd name="connsiteX4" fmla="*/ 137339 w 137339"/>
                <a:gd name="connsiteY4" fmla="*/ 256466 h 276046"/>
                <a:gd name="connsiteX5" fmla="*/ 117759 w 137339"/>
                <a:gd name="connsiteY5" fmla="*/ 276046 h 276046"/>
                <a:gd name="connsiteX6" fmla="*/ 39444 w 137339"/>
                <a:gd name="connsiteY6" fmla="*/ 276046 h 276046"/>
                <a:gd name="connsiteX7" fmla="*/ 19864 w 137339"/>
                <a:gd name="connsiteY7" fmla="*/ 256466 h 276046"/>
                <a:gd name="connsiteX8" fmla="*/ 813 w 137339"/>
                <a:gd name="connsiteY8" fmla="*/ 141108 h 276046"/>
                <a:gd name="connsiteX9" fmla="*/ 19864 w 13733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8237"/>
                <a:gd name="connsiteY0" fmla="*/ 19580 h 276046"/>
                <a:gd name="connsiteX1" fmla="*/ 38754 w 138237"/>
                <a:gd name="connsiteY1" fmla="*/ 0 h 276046"/>
                <a:gd name="connsiteX2" fmla="*/ 117069 w 138237"/>
                <a:gd name="connsiteY2" fmla="*/ 0 h 276046"/>
                <a:gd name="connsiteX3" fmla="*/ 136649 w 138237"/>
                <a:gd name="connsiteY3" fmla="*/ 19580 h 276046"/>
                <a:gd name="connsiteX4" fmla="*/ 138237 w 138237"/>
                <a:gd name="connsiteY4" fmla="*/ 144284 h 276046"/>
                <a:gd name="connsiteX5" fmla="*/ 136649 w 138237"/>
                <a:gd name="connsiteY5" fmla="*/ 256466 h 276046"/>
                <a:gd name="connsiteX6" fmla="*/ 117069 w 138237"/>
                <a:gd name="connsiteY6" fmla="*/ 276046 h 276046"/>
                <a:gd name="connsiteX7" fmla="*/ 38754 w 138237"/>
                <a:gd name="connsiteY7" fmla="*/ 276046 h 276046"/>
                <a:gd name="connsiteX8" fmla="*/ 19174 w 138237"/>
                <a:gd name="connsiteY8" fmla="*/ 256466 h 276046"/>
                <a:gd name="connsiteX9" fmla="*/ 123 w 138237"/>
                <a:gd name="connsiteY9" fmla="*/ 141108 h 276046"/>
                <a:gd name="connsiteX10" fmla="*/ 19174 w 138237"/>
                <a:gd name="connsiteY10" fmla="*/ 19580 h 276046"/>
                <a:gd name="connsiteX0" fmla="*/ 19174 w 136663"/>
                <a:gd name="connsiteY0" fmla="*/ 19580 h 276046"/>
                <a:gd name="connsiteX1" fmla="*/ 38754 w 136663"/>
                <a:gd name="connsiteY1" fmla="*/ 0 h 276046"/>
                <a:gd name="connsiteX2" fmla="*/ 117069 w 136663"/>
                <a:gd name="connsiteY2" fmla="*/ 0 h 276046"/>
                <a:gd name="connsiteX3" fmla="*/ 136649 w 136663"/>
                <a:gd name="connsiteY3" fmla="*/ 19580 h 276046"/>
                <a:gd name="connsiteX4" fmla="*/ 123950 w 136663"/>
                <a:gd name="connsiteY4" fmla="*/ 139521 h 276046"/>
                <a:gd name="connsiteX5" fmla="*/ 136649 w 136663"/>
                <a:gd name="connsiteY5" fmla="*/ 256466 h 276046"/>
                <a:gd name="connsiteX6" fmla="*/ 117069 w 136663"/>
                <a:gd name="connsiteY6" fmla="*/ 276046 h 276046"/>
                <a:gd name="connsiteX7" fmla="*/ 38754 w 136663"/>
                <a:gd name="connsiteY7" fmla="*/ 276046 h 276046"/>
                <a:gd name="connsiteX8" fmla="*/ 19174 w 136663"/>
                <a:gd name="connsiteY8" fmla="*/ 256466 h 276046"/>
                <a:gd name="connsiteX9" fmla="*/ 123 w 136663"/>
                <a:gd name="connsiteY9" fmla="*/ 141108 h 276046"/>
                <a:gd name="connsiteX10" fmla="*/ 19174 w 136663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42696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5871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7458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4283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7"/>
                <a:gd name="connsiteY0" fmla="*/ 19580 h 276046"/>
                <a:gd name="connsiteX1" fmla="*/ 38754 w 136667"/>
                <a:gd name="connsiteY1" fmla="*/ 0 h 276046"/>
                <a:gd name="connsiteX2" fmla="*/ 117069 w 136667"/>
                <a:gd name="connsiteY2" fmla="*/ 0 h 276046"/>
                <a:gd name="connsiteX3" fmla="*/ 136649 w 136667"/>
                <a:gd name="connsiteY3" fmla="*/ 19580 h 276046"/>
                <a:gd name="connsiteX4" fmla="*/ 125537 w 136667"/>
                <a:gd name="connsiteY4" fmla="*/ 139521 h 276046"/>
                <a:gd name="connsiteX5" fmla="*/ 136649 w 136667"/>
                <a:gd name="connsiteY5" fmla="*/ 256466 h 276046"/>
                <a:gd name="connsiteX6" fmla="*/ 117069 w 136667"/>
                <a:gd name="connsiteY6" fmla="*/ 276046 h 276046"/>
                <a:gd name="connsiteX7" fmla="*/ 38754 w 136667"/>
                <a:gd name="connsiteY7" fmla="*/ 276046 h 276046"/>
                <a:gd name="connsiteX8" fmla="*/ 19174 w 136667"/>
                <a:gd name="connsiteY8" fmla="*/ 256466 h 276046"/>
                <a:gd name="connsiteX9" fmla="*/ 123 w 136667"/>
                <a:gd name="connsiteY9" fmla="*/ 141108 h 276046"/>
                <a:gd name="connsiteX10" fmla="*/ 19174 w 13666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8"/>
                <a:gd name="connsiteY0" fmla="*/ 19580 h 276046"/>
                <a:gd name="connsiteX1" fmla="*/ 29414 w 127328"/>
                <a:gd name="connsiteY1" fmla="*/ 0 h 276046"/>
                <a:gd name="connsiteX2" fmla="*/ 107729 w 127328"/>
                <a:gd name="connsiteY2" fmla="*/ 0 h 276046"/>
                <a:gd name="connsiteX3" fmla="*/ 127309 w 127328"/>
                <a:gd name="connsiteY3" fmla="*/ 19580 h 276046"/>
                <a:gd name="connsiteX4" fmla="*/ 116197 w 127328"/>
                <a:gd name="connsiteY4" fmla="*/ 139521 h 276046"/>
                <a:gd name="connsiteX5" fmla="*/ 127309 w 127328"/>
                <a:gd name="connsiteY5" fmla="*/ 256466 h 276046"/>
                <a:gd name="connsiteX6" fmla="*/ 107729 w 127328"/>
                <a:gd name="connsiteY6" fmla="*/ 276046 h 276046"/>
                <a:gd name="connsiteX7" fmla="*/ 29414 w 127328"/>
                <a:gd name="connsiteY7" fmla="*/ 276046 h 276046"/>
                <a:gd name="connsiteX8" fmla="*/ 9834 w 127328"/>
                <a:gd name="connsiteY8" fmla="*/ 256466 h 276046"/>
                <a:gd name="connsiteX9" fmla="*/ 308 w 127328"/>
                <a:gd name="connsiteY9" fmla="*/ 129995 h 276046"/>
                <a:gd name="connsiteX10" fmla="*/ 9834 w 127328"/>
                <a:gd name="connsiteY10" fmla="*/ 19580 h 276046"/>
                <a:gd name="connsiteX0" fmla="*/ 9834 w 127342"/>
                <a:gd name="connsiteY0" fmla="*/ 19580 h 276046"/>
                <a:gd name="connsiteX1" fmla="*/ 29414 w 127342"/>
                <a:gd name="connsiteY1" fmla="*/ 0 h 276046"/>
                <a:gd name="connsiteX2" fmla="*/ 107729 w 127342"/>
                <a:gd name="connsiteY2" fmla="*/ 0 h 276046"/>
                <a:gd name="connsiteX3" fmla="*/ 127309 w 127342"/>
                <a:gd name="connsiteY3" fmla="*/ 19580 h 276046"/>
                <a:gd name="connsiteX4" fmla="*/ 116197 w 127342"/>
                <a:gd name="connsiteY4" fmla="*/ 139521 h 276046"/>
                <a:gd name="connsiteX5" fmla="*/ 127309 w 127342"/>
                <a:gd name="connsiteY5" fmla="*/ 256466 h 276046"/>
                <a:gd name="connsiteX6" fmla="*/ 107729 w 127342"/>
                <a:gd name="connsiteY6" fmla="*/ 276046 h 276046"/>
                <a:gd name="connsiteX7" fmla="*/ 29414 w 127342"/>
                <a:gd name="connsiteY7" fmla="*/ 276046 h 276046"/>
                <a:gd name="connsiteX8" fmla="*/ 9834 w 127342"/>
                <a:gd name="connsiteY8" fmla="*/ 256466 h 276046"/>
                <a:gd name="connsiteX9" fmla="*/ 308 w 127342"/>
                <a:gd name="connsiteY9" fmla="*/ 129995 h 276046"/>
                <a:gd name="connsiteX10" fmla="*/ 9834 w 127342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327" h="276046">
                  <a:moveTo>
                    <a:pt x="9834" y="19580"/>
                  </a:moveTo>
                  <a:cubicBezTo>
                    <a:pt x="9834" y="8766"/>
                    <a:pt x="18600" y="0"/>
                    <a:pt x="29414" y="0"/>
                  </a:cubicBezTo>
                  <a:lnTo>
                    <a:pt x="107729" y="0"/>
                  </a:lnTo>
                  <a:cubicBezTo>
                    <a:pt x="118543" y="0"/>
                    <a:pt x="127309" y="8766"/>
                    <a:pt x="127309" y="19580"/>
                  </a:cubicBezTo>
                  <a:cubicBezTo>
                    <a:pt x="127838" y="61148"/>
                    <a:pt x="116727" y="86253"/>
                    <a:pt x="116197" y="139521"/>
                  </a:cubicBezTo>
                  <a:cubicBezTo>
                    <a:pt x="115667" y="192789"/>
                    <a:pt x="127838" y="219072"/>
                    <a:pt x="127309" y="256466"/>
                  </a:cubicBezTo>
                  <a:cubicBezTo>
                    <a:pt x="127309" y="267280"/>
                    <a:pt x="118543" y="276046"/>
                    <a:pt x="107729" y="276046"/>
                  </a:cubicBezTo>
                  <a:lnTo>
                    <a:pt x="29414" y="276046"/>
                  </a:lnTo>
                  <a:cubicBezTo>
                    <a:pt x="18600" y="276046"/>
                    <a:pt x="9834" y="267280"/>
                    <a:pt x="9834" y="256466"/>
                  </a:cubicBezTo>
                  <a:cubicBezTo>
                    <a:pt x="3484" y="218013"/>
                    <a:pt x="-1279" y="170035"/>
                    <a:pt x="308" y="129995"/>
                  </a:cubicBezTo>
                  <a:cubicBezTo>
                    <a:pt x="1895" y="89955"/>
                    <a:pt x="3131" y="40717"/>
                    <a:pt x="9834" y="1958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90" name="矩形 11">
              <a:extLst>
                <a:ext uri="{FF2B5EF4-FFF2-40B4-BE49-F238E27FC236}">
                  <a16:creationId xmlns:a16="http://schemas.microsoft.com/office/drawing/2014/main" id="{B5CB4A15-6F61-4680-8E42-319DA9431585}"/>
                </a:ext>
              </a:extLst>
            </p:cNvPr>
            <p:cNvSpPr/>
            <p:nvPr/>
          </p:nvSpPr>
          <p:spPr>
            <a:xfrm rot="21276823">
              <a:off x="1854990" y="3848676"/>
              <a:ext cx="51081" cy="249197"/>
            </a:xfrm>
            <a:custGeom>
              <a:avLst/>
              <a:gdLst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0 h 390566"/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195262 h 390566"/>
                <a:gd name="connsiteX5" fmla="*/ 0 w 66331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0206 w 121894"/>
                <a:gd name="connsiteY2" fmla="*/ 194204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80908 w 121894"/>
                <a:gd name="connsiteY2" fmla="*/ 198437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2169"/>
                <a:gd name="connsiteY0" fmla="*/ 0 h 390566"/>
                <a:gd name="connsiteX1" fmla="*/ 121894 w 122169"/>
                <a:gd name="connsiteY1" fmla="*/ 0 h 390566"/>
                <a:gd name="connsiteX2" fmla="*/ 80908 w 122169"/>
                <a:gd name="connsiteY2" fmla="*/ 198437 h 390566"/>
                <a:gd name="connsiteX3" fmla="*/ 121894 w 122169"/>
                <a:gd name="connsiteY3" fmla="*/ 390566 h 390566"/>
                <a:gd name="connsiteX4" fmla="*/ 55563 w 122169"/>
                <a:gd name="connsiteY4" fmla="*/ 390566 h 390566"/>
                <a:gd name="connsiteX5" fmla="*/ 0 w 122169"/>
                <a:gd name="connsiteY5" fmla="*/ 190500 h 390566"/>
                <a:gd name="connsiteX6" fmla="*/ 55563 w 122169"/>
                <a:gd name="connsiteY6" fmla="*/ 0 h 390566"/>
                <a:gd name="connsiteX0" fmla="*/ 55589 w 122195"/>
                <a:gd name="connsiteY0" fmla="*/ 0 h 412791"/>
                <a:gd name="connsiteX1" fmla="*/ 121920 w 122195"/>
                <a:gd name="connsiteY1" fmla="*/ 0 h 412791"/>
                <a:gd name="connsiteX2" fmla="*/ 80934 w 122195"/>
                <a:gd name="connsiteY2" fmla="*/ 198437 h 412791"/>
                <a:gd name="connsiteX3" fmla="*/ 121920 w 122195"/>
                <a:gd name="connsiteY3" fmla="*/ 390566 h 412791"/>
                <a:gd name="connsiteX4" fmla="*/ 62524 w 122195"/>
                <a:gd name="connsiteY4" fmla="*/ 412791 h 412791"/>
                <a:gd name="connsiteX5" fmla="*/ 26 w 122195"/>
                <a:gd name="connsiteY5" fmla="*/ 190500 h 412791"/>
                <a:gd name="connsiteX6" fmla="*/ 55589 w 122195"/>
                <a:gd name="connsiteY6" fmla="*/ 0 h 412791"/>
                <a:gd name="connsiteX0" fmla="*/ 55781 w 122387"/>
                <a:gd name="connsiteY0" fmla="*/ 0 h 409616"/>
                <a:gd name="connsiteX1" fmla="*/ 122112 w 122387"/>
                <a:gd name="connsiteY1" fmla="*/ 0 h 409616"/>
                <a:gd name="connsiteX2" fmla="*/ 81126 w 122387"/>
                <a:gd name="connsiteY2" fmla="*/ 198437 h 409616"/>
                <a:gd name="connsiteX3" fmla="*/ 122112 w 122387"/>
                <a:gd name="connsiteY3" fmla="*/ 390566 h 409616"/>
                <a:gd name="connsiteX4" fmla="*/ 76586 w 122387"/>
                <a:gd name="connsiteY4" fmla="*/ 409616 h 409616"/>
                <a:gd name="connsiteX5" fmla="*/ 218 w 122387"/>
                <a:gd name="connsiteY5" fmla="*/ 190500 h 409616"/>
                <a:gd name="connsiteX6" fmla="*/ 55781 w 122387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71177 w 127105"/>
                <a:gd name="connsiteY0" fmla="*/ 0 h 438191"/>
                <a:gd name="connsiteX1" fmla="*/ 121905 w 127105"/>
                <a:gd name="connsiteY1" fmla="*/ 28575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9084"/>
                <a:gd name="connsiteY0" fmla="*/ 0 h 438191"/>
                <a:gd name="connsiteX1" fmla="*/ 128840 w 129084"/>
                <a:gd name="connsiteY1" fmla="*/ 19050 h 438191"/>
                <a:gd name="connsiteX2" fmla="*/ 80919 w 129084"/>
                <a:gd name="connsiteY2" fmla="*/ 227012 h 438191"/>
                <a:gd name="connsiteX3" fmla="*/ 127105 w 129084"/>
                <a:gd name="connsiteY3" fmla="*/ 414379 h 438191"/>
                <a:gd name="connsiteX4" fmla="*/ 76379 w 129084"/>
                <a:gd name="connsiteY4" fmla="*/ 438191 h 438191"/>
                <a:gd name="connsiteX5" fmla="*/ 11 w 129084"/>
                <a:gd name="connsiteY5" fmla="*/ 219075 h 438191"/>
                <a:gd name="connsiteX6" fmla="*/ 71177 w 129084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7938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68872 w 127105"/>
                <a:gd name="connsiteY2" fmla="*/ 225436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105" h="438191">
                  <a:moveTo>
                    <a:pt x="71177" y="0"/>
                  </a:moveTo>
                  <a:lnTo>
                    <a:pt x="123640" y="12700"/>
                  </a:lnTo>
                  <a:cubicBezTo>
                    <a:pt x="101859" y="42599"/>
                    <a:pt x="68295" y="158490"/>
                    <a:pt x="68872" y="225436"/>
                  </a:cubicBezTo>
                  <a:cubicBezTo>
                    <a:pt x="69449" y="292382"/>
                    <a:pt x="107471" y="353688"/>
                    <a:pt x="127105" y="414379"/>
                  </a:cubicBezTo>
                  <a:lnTo>
                    <a:pt x="76379" y="438191"/>
                  </a:lnTo>
                  <a:cubicBezTo>
                    <a:pt x="56063" y="404847"/>
                    <a:pt x="878" y="292107"/>
                    <a:pt x="11" y="219075"/>
                  </a:cubicBezTo>
                  <a:cubicBezTo>
                    <a:pt x="-856" y="146043"/>
                    <a:pt x="50861" y="31750"/>
                    <a:pt x="7117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91" name="矩形 11">
              <a:extLst>
                <a:ext uri="{FF2B5EF4-FFF2-40B4-BE49-F238E27FC236}">
                  <a16:creationId xmlns:a16="http://schemas.microsoft.com/office/drawing/2014/main" id="{539A8F3E-8A70-4F0F-BA0D-75F2D9E342D1}"/>
                </a:ext>
              </a:extLst>
            </p:cNvPr>
            <p:cNvSpPr/>
            <p:nvPr/>
          </p:nvSpPr>
          <p:spPr>
            <a:xfrm rot="21276823" flipH="1">
              <a:off x="2264390" y="3886423"/>
              <a:ext cx="45719" cy="249197"/>
            </a:xfrm>
            <a:custGeom>
              <a:avLst/>
              <a:gdLst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0 h 390566"/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195262 h 390566"/>
                <a:gd name="connsiteX5" fmla="*/ 0 w 66331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0206 w 121894"/>
                <a:gd name="connsiteY2" fmla="*/ 194204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80908 w 121894"/>
                <a:gd name="connsiteY2" fmla="*/ 198437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2169"/>
                <a:gd name="connsiteY0" fmla="*/ 0 h 390566"/>
                <a:gd name="connsiteX1" fmla="*/ 121894 w 122169"/>
                <a:gd name="connsiteY1" fmla="*/ 0 h 390566"/>
                <a:gd name="connsiteX2" fmla="*/ 80908 w 122169"/>
                <a:gd name="connsiteY2" fmla="*/ 198437 h 390566"/>
                <a:gd name="connsiteX3" fmla="*/ 121894 w 122169"/>
                <a:gd name="connsiteY3" fmla="*/ 390566 h 390566"/>
                <a:gd name="connsiteX4" fmla="*/ 55563 w 122169"/>
                <a:gd name="connsiteY4" fmla="*/ 390566 h 390566"/>
                <a:gd name="connsiteX5" fmla="*/ 0 w 122169"/>
                <a:gd name="connsiteY5" fmla="*/ 190500 h 390566"/>
                <a:gd name="connsiteX6" fmla="*/ 55563 w 122169"/>
                <a:gd name="connsiteY6" fmla="*/ 0 h 390566"/>
                <a:gd name="connsiteX0" fmla="*/ 55589 w 122195"/>
                <a:gd name="connsiteY0" fmla="*/ 0 h 412791"/>
                <a:gd name="connsiteX1" fmla="*/ 121920 w 122195"/>
                <a:gd name="connsiteY1" fmla="*/ 0 h 412791"/>
                <a:gd name="connsiteX2" fmla="*/ 80934 w 122195"/>
                <a:gd name="connsiteY2" fmla="*/ 198437 h 412791"/>
                <a:gd name="connsiteX3" fmla="*/ 121920 w 122195"/>
                <a:gd name="connsiteY3" fmla="*/ 390566 h 412791"/>
                <a:gd name="connsiteX4" fmla="*/ 62524 w 122195"/>
                <a:gd name="connsiteY4" fmla="*/ 412791 h 412791"/>
                <a:gd name="connsiteX5" fmla="*/ 26 w 122195"/>
                <a:gd name="connsiteY5" fmla="*/ 190500 h 412791"/>
                <a:gd name="connsiteX6" fmla="*/ 55589 w 122195"/>
                <a:gd name="connsiteY6" fmla="*/ 0 h 412791"/>
                <a:gd name="connsiteX0" fmla="*/ 55781 w 122387"/>
                <a:gd name="connsiteY0" fmla="*/ 0 h 409616"/>
                <a:gd name="connsiteX1" fmla="*/ 122112 w 122387"/>
                <a:gd name="connsiteY1" fmla="*/ 0 h 409616"/>
                <a:gd name="connsiteX2" fmla="*/ 81126 w 122387"/>
                <a:gd name="connsiteY2" fmla="*/ 198437 h 409616"/>
                <a:gd name="connsiteX3" fmla="*/ 122112 w 122387"/>
                <a:gd name="connsiteY3" fmla="*/ 390566 h 409616"/>
                <a:gd name="connsiteX4" fmla="*/ 76586 w 122387"/>
                <a:gd name="connsiteY4" fmla="*/ 409616 h 409616"/>
                <a:gd name="connsiteX5" fmla="*/ 218 w 122387"/>
                <a:gd name="connsiteY5" fmla="*/ 190500 h 409616"/>
                <a:gd name="connsiteX6" fmla="*/ 55781 w 122387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71177 w 127105"/>
                <a:gd name="connsiteY0" fmla="*/ 0 h 438191"/>
                <a:gd name="connsiteX1" fmla="*/ 121905 w 127105"/>
                <a:gd name="connsiteY1" fmla="*/ 28575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9084"/>
                <a:gd name="connsiteY0" fmla="*/ 0 h 438191"/>
                <a:gd name="connsiteX1" fmla="*/ 128840 w 129084"/>
                <a:gd name="connsiteY1" fmla="*/ 19050 h 438191"/>
                <a:gd name="connsiteX2" fmla="*/ 80919 w 129084"/>
                <a:gd name="connsiteY2" fmla="*/ 227012 h 438191"/>
                <a:gd name="connsiteX3" fmla="*/ 127105 w 129084"/>
                <a:gd name="connsiteY3" fmla="*/ 414379 h 438191"/>
                <a:gd name="connsiteX4" fmla="*/ 76379 w 129084"/>
                <a:gd name="connsiteY4" fmla="*/ 438191 h 438191"/>
                <a:gd name="connsiteX5" fmla="*/ 11 w 129084"/>
                <a:gd name="connsiteY5" fmla="*/ 219075 h 438191"/>
                <a:gd name="connsiteX6" fmla="*/ 71177 w 129084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7938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68872 w 127105"/>
                <a:gd name="connsiteY2" fmla="*/ 225436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105" h="438191">
                  <a:moveTo>
                    <a:pt x="71177" y="0"/>
                  </a:moveTo>
                  <a:lnTo>
                    <a:pt x="123640" y="12700"/>
                  </a:lnTo>
                  <a:cubicBezTo>
                    <a:pt x="101859" y="42599"/>
                    <a:pt x="68295" y="158490"/>
                    <a:pt x="68872" y="225436"/>
                  </a:cubicBezTo>
                  <a:cubicBezTo>
                    <a:pt x="69449" y="292382"/>
                    <a:pt x="107471" y="353688"/>
                    <a:pt x="127105" y="414379"/>
                  </a:cubicBezTo>
                  <a:lnTo>
                    <a:pt x="76379" y="438191"/>
                  </a:lnTo>
                  <a:cubicBezTo>
                    <a:pt x="56063" y="404847"/>
                    <a:pt x="878" y="292107"/>
                    <a:pt x="11" y="219075"/>
                  </a:cubicBezTo>
                  <a:cubicBezTo>
                    <a:pt x="-856" y="146043"/>
                    <a:pt x="50861" y="31750"/>
                    <a:pt x="7117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76691880-3B3C-4C57-989B-D2E9DCD18E07}"/>
                </a:ext>
              </a:extLst>
            </p:cNvPr>
            <p:cNvSpPr/>
            <p:nvPr/>
          </p:nvSpPr>
          <p:spPr>
            <a:xfrm>
              <a:off x="1731812" y="3882317"/>
              <a:ext cx="66331" cy="7139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7B956F32-FE46-468D-AC70-69282B8CCE7B}"/>
                </a:ext>
              </a:extLst>
            </p:cNvPr>
            <p:cNvSpPr/>
            <p:nvPr/>
          </p:nvSpPr>
          <p:spPr>
            <a:xfrm>
              <a:off x="1686549" y="3975323"/>
              <a:ext cx="66331" cy="7139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94" name="椭圆 193">
              <a:extLst>
                <a:ext uri="{FF2B5EF4-FFF2-40B4-BE49-F238E27FC236}">
                  <a16:creationId xmlns:a16="http://schemas.microsoft.com/office/drawing/2014/main" id="{1E1D8E99-DF6E-4073-95FF-8BE3AF16E5D1}"/>
                </a:ext>
              </a:extLst>
            </p:cNvPr>
            <p:cNvSpPr/>
            <p:nvPr/>
          </p:nvSpPr>
          <p:spPr>
            <a:xfrm>
              <a:off x="1765551" y="4027052"/>
              <a:ext cx="66331" cy="7139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</p:grpSp>
      <p:sp>
        <p:nvSpPr>
          <p:cNvPr id="195" name="文本框 194">
            <a:extLst>
              <a:ext uri="{FF2B5EF4-FFF2-40B4-BE49-F238E27FC236}">
                <a16:creationId xmlns:a16="http://schemas.microsoft.com/office/drawing/2014/main" id="{82FDB769-CC19-456C-A599-20AAE86A05A4}"/>
              </a:ext>
            </a:extLst>
          </p:cNvPr>
          <p:cNvSpPr txBox="1"/>
          <p:nvPr/>
        </p:nvSpPr>
        <p:spPr>
          <a:xfrm>
            <a:off x="7682009" y="3087209"/>
            <a:ext cx="1492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3D Segmentation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726C6568-2D4E-4618-B17A-5EBFA084516D}"/>
              </a:ext>
            </a:extLst>
          </p:cNvPr>
          <p:cNvGrpSpPr/>
          <p:nvPr/>
        </p:nvGrpSpPr>
        <p:grpSpPr>
          <a:xfrm>
            <a:off x="7732236" y="2035214"/>
            <a:ext cx="442374" cy="442374"/>
            <a:chOff x="1567132" y="3583029"/>
            <a:chExt cx="917851" cy="917851"/>
          </a:xfrm>
        </p:grpSpPr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79CE92DB-1F49-4ADC-BDD0-7DA7B9212D5B}"/>
                </a:ext>
              </a:extLst>
            </p:cNvPr>
            <p:cNvSpPr/>
            <p:nvPr/>
          </p:nvSpPr>
          <p:spPr>
            <a:xfrm>
              <a:off x="1567132" y="3583029"/>
              <a:ext cx="917851" cy="9178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  <p:sp>
          <p:nvSpPr>
            <p:cNvPr id="198" name="椭圆 3">
              <a:extLst>
                <a:ext uri="{FF2B5EF4-FFF2-40B4-BE49-F238E27FC236}">
                  <a16:creationId xmlns:a16="http://schemas.microsoft.com/office/drawing/2014/main" id="{F9495D91-FD5E-4BE4-A762-7A34882A2260}"/>
                </a:ext>
              </a:extLst>
            </p:cNvPr>
            <p:cNvSpPr/>
            <p:nvPr/>
          </p:nvSpPr>
          <p:spPr>
            <a:xfrm rot="2904175">
              <a:off x="1626805" y="3738465"/>
              <a:ext cx="823904" cy="606978"/>
            </a:xfrm>
            <a:custGeom>
              <a:avLst/>
              <a:gdLst>
                <a:gd name="connsiteX0" fmla="*/ 0 w 874623"/>
                <a:gd name="connsiteY0" fmla="*/ 289657 h 579313"/>
                <a:gd name="connsiteX1" fmla="*/ 437312 w 874623"/>
                <a:gd name="connsiteY1" fmla="*/ 0 h 579313"/>
                <a:gd name="connsiteX2" fmla="*/ 874624 w 874623"/>
                <a:gd name="connsiteY2" fmla="*/ 289657 h 579313"/>
                <a:gd name="connsiteX3" fmla="*/ 437312 w 874623"/>
                <a:gd name="connsiteY3" fmla="*/ 579314 h 579313"/>
                <a:gd name="connsiteX4" fmla="*/ 0 w 874623"/>
                <a:gd name="connsiteY4" fmla="*/ 289657 h 579313"/>
                <a:gd name="connsiteX0" fmla="*/ 0 w 838427"/>
                <a:gd name="connsiteY0" fmla="*/ 408426 h 586134"/>
                <a:gd name="connsiteX1" fmla="*/ 401115 w 838427"/>
                <a:gd name="connsiteY1" fmla="*/ 1723 h 586134"/>
                <a:gd name="connsiteX2" fmla="*/ 838427 w 838427"/>
                <a:gd name="connsiteY2" fmla="*/ 291380 h 586134"/>
                <a:gd name="connsiteX3" fmla="*/ 401115 w 838427"/>
                <a:gd name="connsiteY3" fmla="*/ 581037 h 586134"/>
                <a:gd name="connsiteX4" fmla="*/ 0 w 838427"/>
                <a:gd name="connsiteY4" fmla="*/ 408426 h 586134"/>
                <a:gd name="connsiteX0" fmla="*/ 0 w 838428"/>
                <a:gd name="connsiteY0" fmla="*/ 408426 h 586134"/>
                <a:gd name="connsiteX1" fmla="*/ 401116 w 838428"/>
                <a:gd name="connsiteY1" fmla="*/ 1723 h 586134"/>
                <a:gd name="connsiteX2" fmla="*/ 838428 w 838428"/>
                <a:gd name="connsiteY2" fmla="*/ 291380 h 586134"/>
                <a:gd name="connsiteX3" fmla="*/ 401116 w 838428"/>
                <a:gd name="connsiteY3" fmla="*/ 581037 h 586134"/>
                <a:gd name="connsiteX4" fmla="*/ 0 w 838428"/>
                <a:gd name="connsiteY4" fmla="*/ 408426 h 586134"/>
                <a:gd name="connsiteX0" fmla="*/ 21004 w 859432"/>
                <a:gd name="connsiteY0" fmla="*/ 407013 h 584721"/>
                <a:gd name="connsiteX1" fmla="*/ 94731 w 859432"/>
                <a:gd name="connsiteY1" fmla="*/ 237626 h 584721"/>
                <a:gd name="connsiteX2" fmla="*/ 422120 w 859432"/>
                <a:gd name="connsiteY2" fmla="*/ 310 h 584721"/>
                <a:gd name="connsiteX3" fmla="*/ 859432 w 859432"/>
                <a:gd name="connsiteY3" fmla="*/ 289967 h 584721"/>
                <a:gd name="connsiteX4" fmla="*/ 422120 w 859432"/>
                <a:gd name="connsiteY4" fmla="*/ 579624 h 584721"/>
                <a:gd name="connsiteX5" fmla="*/ 21004 w 859432"/>
                <a:gd name="connsiteY5" fmla="*/ 407013 h 584721"/>
                <a:gd name="connsiteX0" fmla="*/ 18243 w 856671"/>
                <a:gd name="connsiteY0" fmla="*/ 411259 h 586019"/>
                <a:gd name="connsiteX1" fmla="*/ 103768 w 856671"/>
                <a:gd name="connsiteY1" fmla="*/ 137715 h 586019"/>
                <a:gd name="connsiteX2" fmla="*/ 419359 w 856671"/>
                <a:gd name="connsiteY2" fmla="*/ 4556 h 586019"/>
                <a:gd name="connsiteX3" fmla="*/ 856671 w 856671"/>
                <a:gd name="connsiteY3" fmla="*/ 294213 h 586019"/>
                <a:gd name="connsiteX4" fmla="*/ 419359 w 856671"/>
                <a:gd name="connsiteY4" fmla="*/ 583870 h 586019"/>
                <a:gd name="connsiteX5" fmla="*/ 18243 w 856671"/>
                <a:gd name="connsiteY5" fmla="*/ 411259 h 586019"/>
                <a:gd name="connsiteX0" fmla="*/ 34940 w 873368"/>
                <a:gd name="connsiteY0" fmla="*/ 410586 h 585346"/>
                <a:gd name="connsiteX1" fmla="*/ 30387 w 873368"/>
                <a:gd name="connsiteY1" fmla="*/ 286337 h 585346"/>
                <a:gd name="connsiteX2" fmla="*/ 120465 w 873368"/>
                <a:gd name="connsiteY2" fmla="*/ 137042 h 585346"/>
                <a:gd name="connsiteX3" fmla="*/ 436056 w 873368"/>
                <a:gd name="connsiteY3" fmla="*/ 3883 h 585346"/>
                <a:gd name="connsiteX4" fmla="*/ 873368 w 873368"/>
                <a:gd name="connsiteY4" fmla="*/ 293540 h 585346"/>
                <a:gd name="connsiteX5" fmla="*/ 436056 w 873368"/>
                <a:gd name="connsiteY5" fmla="*/ 583197 h 585346"/>
                <a:gd name="connsiteX6" fmla="*/ 34940 w 873368"/>
                <a:gd name="connsiteY6" fmla="*/ 410586 h 585346"/>
                <a:gd name="connsiteX0" fmla="*/ 10710 w 849138"/>
                <a:gd name="connsiteY0" fmla="*/ 410586 h 584959"/>
                <a:gd name="connsiteX1" fmla="*/ 113756 w 849138"/>
                <a:gd name="connsiteY1" fmla="*/ 318173 h 584959"/>
                <a:gd name="connsiteX2" fmla="*/ 96235 w 849138"/>
                <a:gd name="connsiteY2" fmla="*/ 137042 h 584959"/>
                <a:gd name="connsiteX3" fmla="*/ 411826 w 849138"/>
                <a:gd name="connsiteY3" fmla="*/ 3883 h 584959"/>
                <a:gd name="connsiteX4" fmla="*/ 849138 w 849138"/>
                <a:gd name="connsiteY4" fmla="*/ 293540 h 584959"/>
                <a:gd name="connsiteX5" fmla="*/ 411826 w 849138"/>
                <a:gd name="connsiteY5" fmla="*/ 583197 h 584959"/>
                <a:gd name="connsiteX6" fmla="*/ 10710 w 849138"/>
                <a:gd name="connsiteY6" fmla="*/ 410586 h 584959"/>
                <a:gd name="connsiteX0" fmla="*/ 10710 w 849138"/>
                <a:gd name="connsiteY0" fmla="*/ 411473 h 585846"/>
                <a:gd name="connsiteX1" fmla="*/ 113756 w 849138"/>
                <a:gd name="connsiteY1" fmla="*/ 319060 h 585846"/>
                <a:gd name="connsiteX2" fmla="*/ 64060 w 849138"/>
                <a:gd name="connsiteY2" fmla="*/ 126348 h 585846"/>
                <a:gd name="connsiteX3" fmla="*/ 411826 w 849138"/>
                <a:gd name="connsiteY3" fmla="*/ 4770 h 585846"/>
                <a:gd name="connsiteX4" fmla="*/ 849138 w 849138"/>
                <a:gd name="connsiteY4" fmla="*/ 294427 h 585846"/>
                <a:gd name="connsiteX5" fmla="*/ 411826 w 849138"/>
                <a:gd name="connsiteY5" fmla="*/ 584084 h 585846"/>
                <a:gd name="connsiteX6" fmla="*/ 10710 w 849138"/>
                <a:gd name="connsiteY6" fmla="*/ 411473 h 585846"/>
                <a:gd name="connsiteX0" fmla="*/ 12871 w 821983"/>
                <a:gd name="connsiteY0" fmla="*/ 488445 h 591329"/>
                <a:gd name="connsiteX1" fmla="*/ 86601 w 821983"/>
                <a:gd name="connsiteY1" fmla="*/ 319060 h 591329"/>
                <a:gd name="connsiteX2" fmla="*/ 36905 w 821983"/>
                <a:gd name="connsiteY2" fmla="*/ 126348 h 591329"/>
                <a:gd name="connsiteX3" fmla="*/ 384671 w 821983"/>
                <a:gd name="connsiteY3" fmla="*/ 4770 h 591329"/>
                <a:gd name="connsiteX4" fmla="*/ 821983 w 821983"/>
                <a:gd name="connsiteY4" fmla="*/ 294427 h 591329"/>
                <a:gd name="connsiteX5" fmla="*/ 384671 w 821983"/>
                <a:gd name="connsiteY5" fmla="*/ 584084 h 591329"/>
                <a:gd name="connsiteX6" fmla="*/ 12871 w 821983"/>
                <a:gd name="connsiteY6" fmla="*/ 488445 h 591329"/>
                <a:gd name="connsiteX0" fmla="*/ 3749 w 812861"/>
                <a:gd name="connsiteY0" fmla="*/ 488445 h 593330"/>
                <a:gd name="connsiteX1" fmla="*/ 77479 w 812861"/>
                <a:gd name="connsiteY1" fmla="*/ 319060 h 593330"/>
                <a:gd name="connsiteX2" fmla="*/ 27783 w 812861"/>
                <a:gd name="connsiteY2" fmla="*/ 126348 h 593330"/>
                <a:gd name="connsiteX3" fmla="*/ 375549 w 812861"/>
                <a:gd name="connsiteY3" fmla="*/ 4770 h 593330"/>
                <a:gd name="connsiteX4" fmla="*/ 812861 w 812861"/>
                <a:gd name="connsiteY4" fmla="*/ 294427 h 593330"/>
                <a:gd name="connsiteX5" fmla="*/ 375549 w 812861"/>
                <a:gd name="connsiteY5" fmla="*/ 584084 h 593330"/>
                <a:gd name="connsiteX6" fmla="*/ 3749 w 812861"/>
                <a:gd name="connsiteY6" fmla="*/ 488445 h 593330"/>
                <a:gd name="connsiteX0" fmla="*/ 6417 w 815529"/>
                <a:gd name="connsiteY0" fmla="*/ 488445 h 593280"/>
                <a:gd name="connsiteX1" fmla="*/ 80147 w 815529"/>
                <a:gd name="connsiteY1" fmla="*/ 319060 h 593280"/>
                <a:gd name="connsiteX2" fmla="*/ 30451 w 815529"/>
                <a:gd name="connsiteY2" fmla="*/ 126348 h 593280"/>
                <a:gd name="connsiteX3" fmla="*/ 378217 w 815529"/>
                <a:gd name="connsiteY3" fmla="*/ 4770 h 593280"/>
                <a:gd name="connsiteX4" fmla="*/ 815529 w 815529"/>
                <a:gd name="connsiteY4" fmla="*/ 294427 h 593280"/>
                <a:gd name="connsiteX5" fmla="*/ 378217 w 815529"/>
                <a:gd name="connsiteY5" fmla="*/ 584084 h 593280"/>
                <a:gd name="connsiteX6" fmla="*/ 6417 w 815529"/>
                <a:gd name="connsiteY6" fmla="*/ 488445 h 593280"/>
                <a:gd name="connsiteX0" fmla="*/ 6417 w 815529"/>
                <a:gd name="connsiteY0" fmla="*/ 444293 h 549128"/>
                <a:gd name="connsiteX1" fmla="*/ 80147 w 815529"/>
                <a:gd name="connsiteY1" fmla="*/ 274908 h 549128"/>
                <a:gd name="connsiteX2" fmla="*/ 30451 w 815529"/>
                <a:gd name="connsiteY2" fmla="*/ 82196 h 549128"/>
                <a:gd name="connsiteX3" fmla="*/ 383256 w 815529"/>
                <a:gd name="connsiteY3" fmla="*/ 7548 h 549128"/>
                <a:gd name="connsiteX4" fmla="*/ 815529 w 815529"/>
                <a:gd name="connsiteY4" fmla="*/ 250275 h 549128"/>
                <a:gd name="connsiteX5" fmla="*/ 378217 w 815529"/>
                <a:gd name="connsiteY5" fmla="*/ 539932 h 549128"/>
                <a:gd name="connsiteX6" fmla="*/ 6417 w 815529"/>
                <a:gd name="connsiteY6" fmla="*/ 444293 h 549128"/>
                <a:gd name="connsiteX0" fmla="*/ 6417 w 825736"/>
                <a:gd name="connsiteY0" fmla="*/ 436755 h 541590"/>
                <a:gd name="connsiteX1" fmla="*/ 80147 w 825736"/>
                <a:gd name="connsiteY1" fmla="*/ 267370 h 541590"/>
                <a:gd name="connsiteX2" fmla="*/ 30451 w 825736"/>
                <a:gd name="connsiteY2" fmla="*/ 74658 h 541590"/>
                <a:gd name="connsiteX3" fmla="*/ 383256 w 825736"/>
                <a:gd name="connsiteY3" fmla="*/ 10 h 541590"/>
                <a:gd name="connsiteX4" fmla="*/ 662201 w 825736"/>
                <a:gd name="connsiteY4" fmla="*/ 70829 h 541590"/>
                <a:gd name="connsiteX5" fmla="*/ 815529 w 825736"/>
                <a:gd name="connsiteY5" fmla="*/ 242737 h 541590"/>
                <a:gd name="connsiteX6" fmla="*/ 378217 w 825736"/>
                <a:gd name="connsiteY6" fmla="*/ 532394 h 541590"/>
                <a:gd name="connsiteX7" fmla="*/ 6417 w 825736"/>
                <a:gd name="connsiteY7" fmla="*/ 436755 h 541590"/>
                <a:gd name="connsiteX0" fmla="*/ 6417 w 825733"/>
                <a:gd name="connsiteY0" fmla="*/ 461948 h 566783"/>
                <a:gd name="connsiteX1" fmla="*/ 80147 w 825733"/>
                <a:gd name="connsiteY1" fmla="*/ 292563 h 566783"/>
                <a:gd name="connsiteX2" fmla="*/ 30451 w 825733"/>
                <a:gd name="connsiteY2" fmla="*/ 99851 h 566783"/>
                <a:gd name="connsiteX3" fmla="*/ 383256 w 825733"/>
                <a:gd name="connsiteY3" fmla="*/ 25203 h 566783"/>
                <a:gd name="connsiteX4" fmla="*/ 662152 w 825733"/>
                <a:gd name="connsiteY4" fmla="*/ 19558 h 566783"/>
                <a:gd name="connsiteX5" fmla="*/ 815529 w 825733"/>
                <a:gd name="connsiteY5" fmla="*/ 267930 h 566783"/>
                <a:gd name="connsiteX6" fmla="*/ 378217 w 825733"/>
                <a:gd name="connsiteY6" fmla="*/ 557587 h 566783"/>
                <a:gd name="connsiteX7" fmla="*/ 6417 w 825733"/>
                <a:gd name="connsiteY7" fmla="*/ 461948 h 566783"/>
                <a:gd name="connsiteX0" fmla="*/ 6417 w 799105"/>
                <a:gd name="connsiteY0" fmla="*/ 461948 h 561708"/>
                <a:gd name="connsiteX1" fmla="*/ 80147 w 799105"/>
                <a:gd name="connsiteY1" fmla="*/ 292563 h 561708"/>
                <a:gd name="connsiteX2" fmla="*/ 30451 w 799105"/>
                <a:gd name="connsiteY2" fmla="*/ 99851 h 561708"/>
                <a:gd name="connsiteX3" fmla="*/ 383256 w 799105"/>
                <a:gd name="connsiteY3" fmla="*/ 25203 h 561708"/>
                <a:gd name="connsiteX4" fmla="*/ 662152 w 799105"/>
                <a:gd name="connsiteY4" fmla="*/ 19558 h 561708"/>
                <a:gd name="connsiteX5" fmla="*/ 786843 w 799105"/>
                <a:gd name="connsiteY5" fmla="*/ 352850 h 561708"/>
                <a:gd name="connsiteX6" fmla="*/ 378217 w 799105"/>
                <a:gd name="connsiteY6" fmla="*/ 557587 h 561708"/>
                <a:gd name="connsiteX7" fmla="*/ 6417 w 799105"/>
                <a:gd name="connsiteY7" fmla="*/ 461948 h 561708"/>
                <a:gd name="connsiteX0" fmla="*/ 6417 w 814143"/>
                <a:gd name="connsiteY0" fmla="*/ 452504 h 552264"/>
                <a:gd name="connsiteX1" fmla="*/ 80147 w 814143"/>
                <a:gd name="connsiteY1" fmla="*/ 283119 h 552264"/>
                <a:gd name="connsiteX2" fmla="*/ 30451 w 814143"/>
                <a:gd name="connsiteY2" fmla="*/ 90407 h 552264"/>
                <a:gd name="connsiteX3" fmla="*/ 383256 w 814143"/>
                <a:gd name="connsiteY3" fmla="*/ 15759 h 552264"/>
                <a:gd name="connsiteX4" fmla="*/ 662152 w 814143"/>
                <a:gd name="connsiteY4" fmla="*/ 10114 h 552264"/>
                <a:gd name="connsiteX5" fmla="*/ 763741 w 814143"/>
                <a:gd name="connsiteY5" fmla="*/ 130019 h 552264"/>
                <a:gd name="connsiteX6" fmla="*/ 786843 w 814143"/>
                <a:gd name="connsiteY6" fmla="*/ 343406 h 552264"/>
                <a:gd name="connsiteX7" fmla="*/ 378217 w 814143"/>
                <a:gd name="connsiteY7" fmla="*/ 548143 h 552264"/>
                <a:gd name="connsiteX8" fmla="*/ 6417 w 814143"/>
                <a:gd name="connsiteY8" fmla="*/ 452504 h 552264"/>
                <a:gd name="connsiteX0" fmla="*/ 6417 w 798468"/>
                <a:gd name="connsiteY0" fmla="*/ 452504 h 552264"/>
                <a:gd name="connsiteX1" fmla="*/ 80147 w 798468"/>
                <a:gd name="connsiteY1" fmla="*/ 283119 h 552264"/>
                <a:gd name="connsiteX2" fmla="*/ 30451 w 798468"/>
                <a:gd name="connsiteY2" fmla="*/ 90407 h 552264"/>
                <a:gd name="connsiteX3" fmla="*/ 383256 w 798468"/>
                <a:gd name="connsiteY3" fmla="*/ 15759 h 552264"/>
                <a:gd name="connsiteX4" fmla="*/ 662152 w 798468"/>
                <a:gd name="connsiteY4" fmla="*/ 10114 h 552264"/>
                <a:gd name="connsiteX5" fmla="*/ 608221 w 798468"/>
                <a:gd name="connsiteY5" fmla="*/ 199990 h 552264"/>
                <a:gd name="connsiteX6" fmla="*/ 786843 w 798468"/>
                <a:gd name="connsiteY6" fmla="*/ 343406 h 552264"/>
                <a:gd name="connsiteX7" fmla="*/ 378217 w 798468"/>
                <a:gd name="connsiteY7" fmla="*/ 548143 h 552264"/>
                <a:gd name="connsiteX8" fmla="*/ 6417 w 798468"/>
                <a:gd name="connsiteY8" fmla="*/ 452504 h 552264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86843"/>
                <a:gd name="connsiteY0" fmla="*/ 504829 h 604589"/>
                <a:gd name="connsiteX1" fmla="*/ 80147 w 786843"/>
                <a:gd name="connsiteY1" fmla="*/ 335444 h 604589"/>
                <a:gd name="connsiteX2" fmla="*/ 30451 w 786843"/>
                <a:gd name="connsiteY2" fmla="*/ 142732 h 604589"/>
                <a:gd name="connsiteX3" fmla="*/ 383256 w 786843"/>
                <a:gd name="connsiteY3" fmla="*/ 68084 h 604589"/>
                <a:gd name="connsiteX4" fmla="*/ 629420 w 786843"/>
                <a:gd name="connsiteY4" fmla="*/ 3662 h 604589"/>
                <a:gd name="connsiteX5" fmla="*/ 608221 w 786843"/>
                <a:gd name="connsiteY5" fmla="*/ 252315 h 604589"/>
                <a:gd name="connsiteX6" fmla="*/ 786843 w 786843"/>
                <a:gd name="connsiteY6" fmla="*/ 395731 h 604589"/>
                <a:gd name="connsiteX7" fmla="*/ 378217 w 786843"/>
                <a:gd name="connsiteY7" fmla="*/ 600468 h 604589"/>
                <a:gd name="connsiteX8" fmla="*/ 6417 w 786843"/>
                <a:gd name="connsiteY8" fmla="*/ 504829 h 604589"/>
                <a:gd name="connsiteX0" fmla="*/ 6417 w 786843"/>
                <a:gd name="connsiteY0" fmla="*/ 504829 h 604589"/>
                <a:gd name="connsiteX1" fmla="*/ 80147 w 786843"/>
                <a:gd name="connsiteY1" fmla="*/ 335444 h 604589"/>
                <a:gd name="connsiteX2" fmla="*/ 30451 w 786843"/>
                <a:gd name="connsiteY2" fmla="*/ 142732 h 604589"/>
                <a:gd name="connsiteX3" fmla="*/ 383256 w 786843"/>
                <a:gd name="connsiteY3" fmla="*/ 68084 h 604589"/>
                <a:gd name="connsiteX4" fmla="*/ 629420 w 786843"/>
                <a:gd name="connsiteY4" fmla="*/ 3662 h 604589"/>
                <a:gd name="connsiteX5" fmla="*/ 608221 w 786843"/>
                <a:gd name="connsiteY5" fmla="*/ 252315 h 604589"/>
                <a:gd name="connsiteX6" fmla="*/ 786843 w 786843"/>
                <a:gd name="connsiteY6" fmla="*/ 395731 h 604589"/>
                <a:gd name="connsiteX7" fmla="*/ 378217 w 786843"/>
                <a:gd name="connsiteY7" fmla="*/ 600468 h 604589"/>
                <a:gd name="connsiteX8" fmla="*/ 6417 w 786843"/>
                <a:gd name="connsiteY8" fmla="*/ 504829 h 604589"/>
                <a:gd name="connsiteX0" fmla="*/ 6417 w 786843"/>
                <a:gd name="connsiteY0" fmla="*/ 514747 h 614507"/>
                <a:gd name="connsiteX1" fmla="*/ 80147 w 786843"/>
                <a:gd name="connsiteY1" fmla="*/ 345362 h 614507"/>
                <a:gd name="connsiteX2" fmla="*/ 30451 w 786843"/>
                <a:gd name="connsiteY2" fmla="*/ 152650 h 614507"/>
                <a:gd name="connsiteX3" fmla="*/ 383256 w 786843"/>
                <a:gd name="connsiteY3" fmla="*/ 78002 h 614507"/>
                <a:gd name="connsiteX4" fmla="*/ 629420 w 786843"/>
                <a:gd name="connsiteY4" fmla="*/ 13580 h 614507"/>
                <a:gd name="connsiteX5" fmla="*/ 608221 w 786843"/>
                <a:gd name="connsiteY5" fmla="*/ 262233 h 614507"/>
                <a:gd name="connsiteX6" fmla="*/ 786843 w 786843"/>
                <a:gd name="connsiteY6" fmla="*/ 405649 h 614507"/>
                <a:gd name="connsiteX7" fmla="*/ 378217 w 786843"/>
                <a:gd name="connsiteY7" fmla="*/ 610386 h 614507"/>
                <a:gd name="connsiteX8" fmla="*/ 6417 w 786843"/>
                <a:gd name="connsiteY8" fmla="*/ 514747 h 614507"/>
                <a:gd name="connsiteX0" fmla="*/ 6417 w 786843"/>
                <a:gd name="connsiteY0" fmla="*/ 514747 h 614507"/>
                <a:gd name="connsiteX1" fmla="*/ 80147 w 786843"/>
                <a:gd name="connsiteY1" fmla="*/ 345362 h 614507"/>
                <a:gd name="connsiteX2" fmla="*/ 30451 w 786843"/>
                <a:gd name="connsiteY2" fmla="*/ 152650 h 614507"/>
                <a:gd name="connsiteX3" fmla="*/ 383256 w 786843"/>
                <a:gd name="connsiteY3" fmla="*/ 78002 h 614507"/>
                <a:gd name="connsiteX4" fmla="*/ 629420 w 786843"/>
                <a:gd name="connsiteY4" fmla="*/ 13580 h 614507"/>
                <a:gd name="connsiteX5" fmla="*/ 608221 w 786843"/>
                <a:gd name="connsiteY5" fmla="*/ 262233 h 614507"/>
                <a:gd name="connsiteX6" fmla="*/ 786843 w 786843"/>
                <a:gd name="connsiteY6" fmla="*/ 405649 h 614507"/>
                <a:gd name="connsiteX7" fmla="*/ 378217 w 786843"/>
                <a:gd name="connsiteY7" fmla="*/ 610386 h 614507"/>
                <a:gd name="connsiteX8" fmla="*/ 6417 w 786843"/>
                <a:gd name="connsiteY8" fmla="*/ 514747 h 614507"/>
                <a:gd name="connsiteX0" fmla="*/ 6417 w 786843"/>
                <a:gd name="connsiteY0" fmla="*/ 463093 h 562853"/>
                <a:gd name="connsiteX1" fmla="*/ 80147 w 786843"/>
                <a:gd name="connsiteY1" fmla="*/ 293708 h 562853"/>
                <a:gd name="connsiteX2" fmla="*/ 30451 w 786843"/>
                <a:gd name="connsiteY2" fmla="*/ 100996 h 562853"/>
                <a:gd name="connsiteX3" fmla="*/ 383256 w 786843"/>
                <a:gd name="connsiteY3" fmla="*/ 26348 h 562853"/>
                <a:gd name="connsiteX4" fmla="*/ 698276 w 786843"/>
                <a:gd name="connsiteY4" fmla="*/ 23054 h 562853"/>
                <a:gd name="connsiteX5" fmla="*/ 608221 w 786843"/>
                <a:gd name="connsiteY5" fmla="*/ 210579 h 562853"/>
                <a:gd name="connsiteX6" fmla="*/ 786843 w 786843"/>
                <a:gd name="connsiteY6" fmla="*/ 353995 h 562853"/>
                <a:gd name="connsiteX7" fmla="*/ 378217 w 786843"/>
                <a:gd name="connsiteY7" fmla="*/ 558732 h 562853"/>
                <a:gd name="connsiteX8" fmla="*/ 6417 w 786843"/>
                <a:gd name="connsiteY8" fmla="*/ 463093 h 562853"/>
                <a:gd name="connsiteX0" fmla="*/ 6417 w 786843"/>
                <a:gd name="connsiteY0" fmla="*/ 513220 h 612980"/>
                <a:gd name="connsiteX1" fmla="*/ 80147 w 786843"/>
                <a:gd name="connsiteY1" fmla="*/ 343835 h 612980"/>
                <a:gd name="connsiteX2" fmla="*/ 30451 w 786843"/>
                <a:gd name="connsiteY2" fmla="*/ 151123 h 612980"/>
                <a:gd name="connsiteX3" fmla="*/ 376617 w 786843"/>
                <a:gd name="connsiteY3" fmla="*/ 2652 h 612980"/>
                <a:gd name="connsiteX4" fmla="*/ 698276 w 786843"/>
                <a:gd name="connsiteY4" fmla="*/ 73181 h 612980"/>
                <a:gd name="connsiteX5" fmla="*/ 608221 w 786843"/>
                <a:gd name="connsiteY5" fmla="*/ 260706 h 612980"/>
                <a:gd name="connsiteX6" fmla="*/ 786843 w 786843"/>
                <a:gd name="connsiteY6" fmla="*/ 404122 h 612980"/>
                <a:gd name="connsiteX7" fmla="*/ 378217 w 786843"/>
                <a:gd name="connsiteY7" fmla="*/ 608859 h 612980"/>
                <a:gd name="connsiteX8" fmla="*/ 6417 w 786843"/>
                <a:gd name="connsiteY8" fmla="*/ 513220 h 612980"/>
                <a:gd name="connsiteX0" fmla="*/ 6417 w 786843"/>
                <a:gd name="connsiteY0" fmla="*/ 513220 h 612980"/>
                <a:gd name="connsiteX1" fmla="*/ 80147 w 786843"/>
                <a:gd name="connsiteY1" fmla="*/ 343835 h 612980"/>
                <a:gd name="connsiteX2" fmla="*/ 30451 w 786843"/>
                <a:gd name="connsiteY2" fmla="*/ 151123 h 612980"/>
                <a:gd name="connsiteX3" fmla="*/ 376617 w 786843"/>
                <a:gd name="connsiteY3" fmla="*/ 2652 h 612980"/>
                <a:gd name="connsiteX4" fmla="*/ 698276 w 786843"/>
                <a:gd name="connsiteY4" fmla="*/ 73181 h 612980"/>
                <a:gd name="connsiteX5" fmla="*/ 531781 w 786843"/>
                <a:gd name="connsiteY5" fmla="*/ 298986 h 612980"/>
                <a:gd name="connsiteX6" fmla="*/ 786843 w 786843"/>
                <a:gd name="connsiteY6" fmla="*/ 404122 h 612980"/>
                <a:gd name="connsiteX7" fmla="*/ 378217 w 786843"/>
                <a:gd name="connsiteY7" fmla="*/ 608859 h 612980"/>
                <a:gd name="connsiteX8" fmla="*/ 6417 w 786843"/>
                <a:gd name="connsiteY8" fmla="*/ 513220 h 612980"/>
                <a:gd name="connsiteX0" fmla="*/ 6417 w 786843"/>
                <a:gd name="connsiteY0" fmla="*/ 511621 h 611381"/>
                <a:gd name="connsiteX1" fmla="*/ 80147 w 786843"/>
                <a:gd name="connsiteY1" fmla="*/ 342236 h 611381"/>
                <a:gd name="connsiteX2" fmla="*/ 30451 w 786843"/>
                <a:gd name="connsiteY2" fmla="*/ 149524 h 611381"/>
                <a:gd name="connsiteX3" fmla="*/ 376617 w 786843"/>
                <a:gd name="connsiteY3" fmla="*/ 1053 h 611381"/>
                <a:gd name="connsiteX4" fmla="*/ 746805 w 786843"/>
                <a:gd name="connsiteY4" fmla="*/ 93436 h 611381"/>
                <a:gd name="connsiteX5" fmla="*/ 531781 w 786843"/>
                <a:gd name="connsiteY5" fmla="*/ 297387 h 611381"/>
                <a:gd name="connsiteX6" fmla="*/ 786843 w 786843"/>
                <a:gd name="connsiteY6" fmla="*/ 402523 h 611381"/>
                <a:gd name="connsiteX7" fmla="*/ 378217 w 786843"/>
                <a:gd name="connsiteY7" fmla="*/ 607260 h 611381"/>
                <a:gd name="connsiteX8" fmla="*/ 6417 w 786843"/>
                <a:gd name="connsiteY8" fmla="*/ 511621 h 611381"/>
                <a:gd name="connsiteX0" fmla="*/ 6417 w 772112"/>
                <a:gd name="connsiteY0" fmla="*/ 511621 h 608672"/>
                <a:gd name="connsiteX1" fmla="*/ 80147 w 772112"/>
                <a:gd name="connsiteY1" fmla="*/ 342236 h 608672"/>
                <a:gd name="connsiteX2" fmla="*/ 30451 w 772112"/>
                <a:gd name="connsiteY2" fmla="*/ 149524 h 608672"/>
                <a:gd name="connsiteX3" fmla="*/ 376617 w 772112"/>
                <a:gd name="connsiteY3" fmla="*/ 1053 h 608672"/>
                <a:gd name="connsiteX4" fmla="*/ 746805 w 772112"/>
                <a:gd name="connsiteY4" fmla="*/ 93436 h 608672"/>
                <a:gd name="connsiteX5" fmla="*/ 531781 w 772112"/>
                <a:gd name="connsiteY5" fmla="*/ 297387 h 608672"/>
                <a:gd name="connsiteX6" fmla="*/ 772112 w 772112"/>
                <a:gd name="connsiteY6" fmla="*/ 457375 h 608672"/>
                <a:gd name="connsiteX7" fmla="*/ 378217 w 772112"/>
                <a:gd name="connsiteY7" fmla="*/ 607260 h 608672"/>
                <a:gd name="connsiteX8" fmla="*/ 6417 w 772112"/>
                <a:gd name="connsiteY8" fmla="*/ 511621 h 608672"/>
                <a:gd name="connsiteX0" fmla="*/ 20480 w 786175"/>
                <a:gd name="connsiteY0" fmla="*/ 510584 h 607635"/>
                <a:gd name="connsiteX1" fmla="*/ 94210 w 786175"/>
                <a:gd name="connsiteY1" fmla="*/ 341199 h 607635"/>
                <a:gd name="connsiteX2" fmla="*/ 16797 w 786175"/>
                <a:gd name="connsiteY2" fmla="*/ 98408 h 607635"/>
                <a:gd name="connsiteX3" fmla="*/ 390680 w 786175"/>
                <a:gd name="connsiteY3" fmla="*/ 16 h 607635"/>
                <a:gd name="connsiteX4" fmla="*/ 760868 w 786175"/>
                <a:gd name="connsiteY4" fmla="*/ 92399 h 607635"/>
                <a:gd name="connsiteX5" fmla="*/ 545844 w 786175"/>
                <a:gd name="connsiteY5" fmla="*/ 296350 h 607635"/>
                <a:gd name="connsiteX6" fmla="*/ 786175 w 786175"/>
                <a:gd name="connsiteY6" fmla="*/ 456338 h 607635"/>
                <a:gd name="connsiteX7" fmla="*/ 392280 w 786175"/>
                <a:gd name="connsiteY7" fmla="*/ 606223 h 607635"/>
                <a:gd name="connsiteX8" fmla="*/ 20480 w 786175"/>
                <a:gd name="connsiteY8" fmla="*/ 510584 h 607635"/>
                <a:gd name="connsiteX0" fmla="*/ 4451 w 819984"/>
                <a:gd name="connsiteY0" fmla="*/ 504551 h 607248"/>
                <a:gd name="connsiteX1" fmla="*/ 128019 w 819984"/>
                <a:gd name="connsiteY1" fmla="*/ 341199 h 607248"/>
                <a:gd name="connsiteX2" fmla="*/ 50606 w 819984"/>
                <a:gd name="connsiteY2" fmla="*/ 98408 h 607248"/>
                <a:gd name="connsiteX3" fmla="*/ 424489 w 819984"/>
                <a:gd name="connsiteY3" fmla="*/ 16 h 607248"/>
                <a:gd name="connsiteX4" fmla="*/ 794677 w 819984"/>
                <a:gd name="connsiteY4" fmla="*/ 92399 h 607248"/>
                <a:gd name="connsiteX5" fmla="*/ 579653 w 819984"/>
                <a:gd name="connsiteY5" fmla="*/ 296350 h 607248"/>
                <a:gd name="connsiteX6" fmla="*/ 819984 w 819984"/>
                <a:gd name="connsiteY6" fmla="*/ 456338 h 607248"/>
                <a:gd name="connsiteX7" fmla="*/ 426089 w 819984"/>
                <a:gd name="connsiteY7" fmla="*/ 606223 h 607248"/>
                <a:gd name="connsiteX8" fmla="*/ 4451 w 819984"/>
                <a:gd name="connsiteY8" fmla="*/ 504551 h 607248"/>
                <a:gd name="connsiteX0" fmla="*/ 8371 w 823904"/>
                <a:gd name="connsiteY0" fmla="*/ 504551 h 606978"/>
                <a:gd name="connsiteX1" fmla="*/ 144828 w 823904"/>
                <a:gd name="connsiteY1" fmla="*/ 293203 h 606978"/>
                <a:gd name="connsiteX2" fmla="*/ 54526 w 823904"/>
                <a:gd name="connsiteY2" fmla="*/ 98408 h 606978"/>
                <a:gd name="connsiteX3" fmla="*/ 428409 w 823904"/>
                <a:gd name="connsiteY3" fmla="*/ 16 h 606978"/>
                <a:gd name="connsiteX4" fmla="*/ 798597 w 823904"/>
                <a:gd name="connsiteY4" fmla="*/ 92399 h 606978"/>
                <a:gd name="connsiteX5" fmla="*/ 583573 w 823904"/>
                <a:gd name="connsiteY5" fmla="*/ 296350 h 606978"/>
                <a:gd name="connsiteX6" fmla="*/ 823904 w 823904"/>
                <a:gd name="connsiteY6" fmla="*/ 456338 h 606978"/>
                <a:gd name="connsiteX7" fmla="*/ 430009 w 823904"/>
                <a:gd name="connsiteY7" fmla="*/ 606223 h 606978"/>
                <a:gd name="connsiteX8" fmla="*/ 8371 w 823904"/>
                <a:gd name="connsiteY8" fmla="*/ 504551 h 60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3904" h="606978">
                  <a:moveTo>
                    <a:pt x="8371" y="504551"/>
                  </a:moveTo>
                  <a:cubicBezTo>
                    <a:pt x="-39159" y="452381"/>
                    <a:pt x="130574" y="338794"/>
                    <a:pt x="144828" y="293203"/>
                  </a:cubicBezTo>
                  <a:cubicBezTo>
                    <a:pt x="159082" y="247612"/>
                    <a:pt x="-13085" y="145484"/>
                    <a:pt x="54526" y="98408"/>
                  </a:cubicBezTo>
                  <a:cubicBezTo>
                    <a:pt x="122137" y="51332"/>
                    <a:pt x="304397" y="1017"/>
                    <a:pt x="428409" y="16"/>
                  </a:cubicBezTo>
                  <a:cubicBezTo>
                    <a:pt x="552421" y="-985"/>
                    <a:pt x="751511" y="45397"/>
                    <a:pt x="798597" y="92399"/>
                  </a:cubicBezTo>
                  <a:cubicBezTo>
                    <a:pt x="847838" y="213490"/>
                    <a:pt x="551985" y="248191"/>
                    <a:pt x="583573" y="296350"/>
                  </a:cubicBezTo>
                  <a:cubicBezTo>
                    <a:pt x="604355" y="351899"/>
                    <a:pt x="816635" y="280701"/>
                    <a:pt x="823904" y="456338"/>
                  </a:cubicBezTo>
                  <a:cubicBezTo>
                    <a:pt x="759650" y="526025"/>
                    <a:pt x="565931" y="598188"/>
                    <a:pt x="430009" y="606223"/>
                  </a:cubicBezTo>
                  <a:cubicBezTo>
                    <a:pt x="294087" y="614258"/>
                    <a:pt x="55901" y="556721"/>
                    <a:pt x="8371" y="504551"/>
                  </a:cubicBezTo>
                  <a:close/>
                </a:path>
              </a:pathLst>
            </a:custGeom>
            <a:solidFill>
              <a:srgbClr val="D9DEE7"/>
            </a:solidFill>
            <a:ln w="25400">
              <a:solidFill>
                <a:srgbClr val="9BA5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99" name="椭圆 4">
              <a:extLst>
                <a:ext uri="{FF2B5EF4-FFF2-40B4-BE49-F238E27FC236}">
                  <a16:creationId xmlns:a16="http://schemas.microsoft.com/office/drawing/2014/main" id="{47664187-49B3-45CB-A3B7-13C3BF76D6F7}"/>
                </a:ext>
              </a:extLst>
            </p:cNvPr>
            <p:cNvSpPr/>
            <p:nvPr/>
          </p:nvSpPr>
          <p:spPr>
            <a:xfrm rot="19287269">
              <a:off x="1911410" y="3756319"/>
              <a:ext cx="325701" cy="380851"/>
            </a:xfrm>
            <a:custGeom>
              <a:avLst/>
              <a:gdLst>
                <a:gd name="connsiteX0" fmla="*/ 0 w 242593"/>
                <a:gd name="connsiteY0" fmla="*/ 203259 h 406518"/>
                <a:gd name="connsiteX1" fmla="*/ 121297 w 242593"/>
                <a:gd name="connsiteY1" fmla="*/ 0 h 406518"/>
                <a:gd name="connsiteX2" fmla="*/ 242594 w 242593"/>
                <a:gd name="connsiteY2" fmla="*/ 203259 h 406518"/>
                <a:gd name="connsiteX3" fmla="*/ 121297 w 242593"/>
                <a:gd name="connsiteY3" fmla="*/ 406518 h 406518"/>
                <a:gd name="connsiteX4" fmla="*/ 0 w 242593"/>
                <a:gd name="connsiteY4" fmla="*/ 203259 h 406518"/>
                <a:gd name="connsiteX0" fmla="*/ 0 w 291059"/>
                <a:gd name="connsiteY0" fmla="*/ 205007 h 409041"/>
                <a:gd name="connsiteX1" fmla="*/ 121297 w 291059"/>
                <a:gd name="connsiteY1" fmla="*/ 1748 h 409041"/>
                <a:gd name="connsiteX2" fmla="*/ 291059 w 291059"/>
                <a:gd name="connsiteY2" fmla="*/ 140779 h 409041"/>
                <a:gd name="connsiteX3" fmla="*/ 121297 w 291059"/>
                <a:gd name="connsiteY3" fmla="*/ 408266 h 409041"/>
                <a:gd name="connsiteX4" fmla="*/ 0 w 291059"/>
                <a:gd name="connsiteY4" fmla="*/ 205007 h 409041"/>
                <a:gd name="connsiteX0" fmla="*/ 759 w 291818"/>
                <a:gd name="connsiteY0" fmla="*/ 205007 h 381368"/>
                <a:gd name="connsiteX1" fmla="*/ 122056 w 291818"/>
                <a:gd name="connsiteY1" fmla="*/ 1748 h 381368"/>
                <a:gd name="connsiteX2" fmla="*/ 291818 w 291818"/>
                <a:gd name="connsiteY2" fmla="*/ 140779 h 381368"/>
                <a:gd name="connsiteX3" fmla="*/ 179190 w 291818"/>
                <a:gd name="connsiteY3" fmla="*/ 380714 h 381368"/>
                <a:gd name="connsiteX4" fmla="*/ 759 w 291818"/>
                <a:gd name="connsiteY4" fmla="*/ 205007 h 381368"/>
                <a:gd name="connsiteX0" fmla="*/ 577 w 325701"/>
                <a:gd name="connsiteY0" fmla="*/ 196470 h 380851"/>
                <a:gd name="connsiteX1" fmla="*/ 155939 w 325701"/>
                <a:gd name="connsiteY1" fmla="*/ 1408 h 380851"/>
                <a:gd name="connsiteX2" fmla="*/ 325701 w 325701"/>
                <a:gd name="connsiteY2" fmla="*/ 140439 h 380851"/>
                <a:gd name="connsiteX3" fmla="*/ 213073 w 325701"/>
                <a:gd name="connsiteY3" fmla="*/ 380374 h 380851"/>
                <a:gd name="connsiteX4" fmla="*/ 577 w 325701"/>
                <a:gd name="connsiteY4" fmla="*/ 196470 h 38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701" h="380851">
                  <a:moveTo>
                    <a:pt x="577" y="196470"/>
                  </a:moveTo>
                  <a:cubicBezTo>
                    <a:pt x="-8945" y="133309"/>
                    <a:pt x="101752" y="10746"/>
                    <a:pt x="155939" y="1408"/>
                  </a:cubicBezTo>
                  <a:cubicBezTo>
                    <a:pt x="210126" y="-7930"/>
                    <a:pt x="325701" y="28182"/>
                    <a:pt x="325701" y="140439"/>
                  </a:cubicBezTo>
                  <a:cubicBezTo>
                    <a:pt x="325701" y="252696"/>
                    <a:pt x="267260" y="371036"/>
                    <a:pt x="213073" y="380374"/>
                  </a:cubicBezTo>
                  <a:cubicBezTo>
                    <a:pt x="158886" y="389712"/>
                    <a:pt x="10099" y="259631"/>
                    <a:pt x="577" y="19647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  <p:sp>
          <p:nvSpPr>
            <p:cNvPr id="200" name="矩形: 圆角 7">
              <a:extLst>
                <a:ext uri="{FF2B5EF4-FFF2-40B4-BE49-F238E27FC236}">
                  <a16:creationId xmlns:a16="http://schemas.microsoft.com/office/drawing/2014/main" id="{1CC4829A-3765-4AAC-8C68-5794963DF28E}"/>
                </a:ext>
              </a:extLst>
            </p:cNvPr>
            <p:cNvSpPr/>
            <p:nvPr/>
          </p:nvSpPr>
          <p:spPr>
            <a:xfrm rot="16777128">
              <a:off x="1993203" y="4046291"/>
              <a:ext cx="65708" cy="203022"/>
            </a:xfrm>
            <a:custGeom>
              <a:avLst/>
              <a:gdLst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9580 h 276046"/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26821 h 276046"/>
                <a:gd name="connsiteX9" fmla="*/ 0 w 117475"/>
                <a:gd name="connsiteY9" fmla="*/ 19580 h 276046"/>
                <a:gd name="connsiteX0" fmla="*/ 20638 w 138113"/>
                <a:gd name="connsiteY0" fmla="*/ 19580 h 276046"/>
                <a:gd name="connsiteX1" fmla="*/ 40218 w 138113"/>
                <a:gd name="connsiteY1" fmla="*/ 0 h 276046"/>
                <a:gd name="connsiteX2" fmla="*/ 118533 w 138113"/>
                <a:gd name="connsiteY2" fmla="*/ 0 h 276046"/>
                <a:gd name="connsiteX3" fmla="*/ 138113 w 138113"/>
                <a:gd name="connsiteY3" fmla="*/ 19580 h 276046"/>
                <a:gd name="connsiteX4" fmla="*/ 138113 w 138113"/>
                <a:gd name="connsiteY4" fmla="*/ 256466 h 276046"/>
                <a:gd name="connsiteX5" fmla="*/ 118533 w 138113"/>
                <a:gd name="connsiteY5" fmla="*/ 276046 h 276046"/>
                <a:gd name="connsiteX6" fmla="*/ 40218 w 138113"/>
                <a:gd name="connsiteY6" fmla="*/ 276046 h 276046"/>
                <a:gd name="connsiteX7" fmla="*/ 20638 w 138113"/>
                <a:gd name="connsiteY7" fmla="*/ 256466 h 276046"/>
                <a:gd name="connsiteX8" fmla="*/ 0 w 138113"/>
                <a:gd name="connsiteY8" fmla="*/ 126821 h 276046"/>
                <a:gd name="connsiteX9" fmla="*/ 20638 w 138113"/>
                <a:gd name="connsiteY9" fmla="*/ 19580 h 276046"/>
                <a:gd name="connsiteX0" fmla="*/ 22013 w 139488"/>
                <a:gd name="connsiteY0" fmla="*/ 19580 h 276046"/>
                <a:gd name="connsiteX1" fmla="*/ 41593 w 139488"/>
                <a:gd name="connsiteY1" fmla="*/ 0 h 276046"/>
                <a:gd name="connsiteX2" fmla="*/ 119908 w 139488"/>
                <a:gd name="connsiteY2" fmla="*/ 0 h 276046"/>
                <a:gd name="connsiteX3" fmla="*/ 139488 w 139488"/>
                <a:gd name="connsiteY3" fmla="*/ 19580 h 276046"/>
                <a:gd name="connsiteX4" fmla="*/ 139488 w 139488"/>
                <a:gd name="connsiteY4" fmla="*/ 256466 h 276046"/>
                <a:gd name="connsiteX5" fmla="*/ 119908 w 139488"/>
                <a:gd name="connsiteY5" fmla="*/ 276046 h 276046"/>
                <a:gd name="connsiteX6" fmla="*/ 41593 w 139488"/>
                <a:gd name="connsiteY6" fmla="*/ 276046 h 276046"/>
                <a:gd name="connsiteX7" fmla="*/ 22013 w 139488"/>
                <a:gd name="connsiteY7" fmla="*/ 256466 h 276046"/>
                <a:gd name="connsiteX8" fmla="*/ 1375 w 139488"/>
                <a:gd name="connsiteY8" fmla="*/ 126821 h 276046"/>
                <a:gd name="connsiteX9" fmla="*/ 22013 w 139488"/>
                <a:gd name="connsiteY9" fmla="*/ 19580 h 276046"/>
                <a:gd name="connsiteX0" fmla="*/ 25039 w 142514"/>
                <a:gd name="connsiteY0" fmla="*/ 19580 h 276046"/>
                <a:gd name="connsiteX1" fmla="*/ 44619 w 142514"/>
                <a:gd name="connsiteY1" fmla="*/ 0 h 276046"/>
                <a:gd name="connsiteX2" fmla="*/ 122934 w 142514"/>
                <a:gd name="connsiteY2" fmla="*/ 0 h 276046"/>
                <a:gd name="connsiteX3" fmla="*/ 142514 w 142514"/>
                <a:gd name="connsiteY3" fmla="*/ 19580 h 276046"/>
                <a:gd name="connsiteX4" fmla="*/ 142514 w 142514"/>
                <a:gd name="connsiteY4" fmla="*/ 256466 h 276046"/>
                <a:gd name="connsiteX5" fmla="*/ 122934 w 142514"/>
                <a:gd name="connsiteY5" fmla="*/ 276046 h 276046"/>
                <a:gd name="connsiteX6" fmla="*/ 44619 w 142514"/>
                <a:gd name="connsiteY6" fmla="*/ 276046 h 276046"/>
                <a:gd name="connsiteX7" fmla="*/ 25039 w 142514"/>
                <a:gd name="connsiteY7" fmla="*/ 256466 h 276046"/>
                <a:gd name="connsiteX8" fmla="*/ 1226 w 142514"/>
                <a:gd name="connsiteY8" fmla="*/ 133171 h 276046"/>
                <a:gd name="connsiteX9" fmla="*/ 25039 w 142514"/>
                <a:gd name="connsiteY9" fmla="*/ 19580 h 276046"/>
                <a:gd name="connsiteX0" fmla="*/ 29631 w 147106"/>
                <a:gd name="connsiteY0" fmla="*/ 19580 h 276046"/>
                <a:gd name="connsiteX1" fmla="*/ 49211 w 147106"/>
                <a:gd name="connsiteY1" fmla="*/ 0 h 276046"/>
                <a:gd name="connsiteX2" fmla="*/ 127526 w 147106"/>
                <a:gd name="connsiteY2" fmla="*/ 0 h 276046"/>
                <a:gd name="connsiteX3" fmla="*/ 147106 w 147106"/>
                <a:gd name="connsiteY3" fmla="*/ 19580 h 276046"/>
                <a:gd name="connsiteX4" fmla="*/ 147106 w 147106"/>
                <a:gd name="connsiteY4" fmla="*/ 256466 h 276046"/>
                <a:gd name="connsiteX5" fmla="*/ 127526 w 147106"/>
                <a:gd name="connsiteY5" fmla="*/ 276046 h 276046"/>
                <a:gd name="connsiteX6" fmla="*/ 49211 w 147106"/>
                <a:gd name="connsiteY6" fmla="*/ 276046 h 276046"/>
                <a:gd name="connsiteX7" fmla="*/ 29631 w 147106"/>
                <a:gd name="connsiteY7" fmla="*/ 256466 h 276046"/>
                <a:gd name="connsiteX8" fmla="*/ 1055 w 147106"/>
                <a:gd name="connsiteY8" fmla="*/ 131583 h 276046"/>
                <a:gd name="connsiteX9" fmla="*/ 29631 w 147106"/>
                <a:gd name="connsiteY9" fmla="*/ 19580 h 276046"/>
                <a:gd name="connsiteX0" fmla="*/ 23524 w 140999"/>
                <a:gd name="connsiteY0" fmla="*/ 19580 h 276046"/>
                <a:gd name="connsiteX1" fmla="*/ 43104 w 140999"/>
                <a:gd name="connsiteY1" fmla="*/ 0 h 276046"/>
                <a:gd name="connsiteX2" fmla="*/ 121419 w 140999"/>
                <a:gd name="connsiteY2" fmla="*/ 0 h 276046"/>
                <a:gd name="connsiteX3" fmla="*/ 140999 w 140999"/>
                <a:gd name="connsiteY3" fmla="*/ 19580 h 276046"/>
                <a:gd name="connsiteX4" fmla="*/ 140999 w 140999"/>
                <a:gd name="connsiteY4" fmla="*/ 256466 h 276046"/>
                <a:gd name="connsiteX5" fmla="*/ 121419 w 140999"/>
                <a:gd name="connsiteY5" fmla="*/ 276046 h 276046"/>
                <a:gd name="connsiteX6" fmla="*/ 43104 w 140999"/>
                <a:gd name="connsiteY6" fmla="*/ 276046 h 276046"/>
                <a:gd name="connsiteX7" fmla="*/ 23524 w 140999"/>
                <a:gd name="connsiteY7" fmla="*/ 256466 h 276046"/>
                <a:gd name="connsiteX8" fmla="*/ 1298 w 140999"/>
                <a:gd name="connsiteY8" fmla="*/ 156983 h 276046"/>
                <a:gd name="connsiteX9" fmla="*/ 23524 w 140999"/>
                <a:gd name="connsiteY9" fmla="*/ 19580 h 276046"/>
                <a:gd name="connsiteX0" fmla="*/ 20516 w 137991"/>
                <a:gd name="connsiteY0" fmla="*/ 19580 h 276046"/>
                <a:gd name="connsiteX1" fmla="*/ 40096 w 137991"/>
                <a:gd name="connsiteY1" fmla="*/ 0 h 276046"/>
                <a:gd name="connsiteX2" fmla="*/ 118411 w 137991"/>
                <a:gd name="connsiteY2" fmla="*/ 0 h 276046"/>
                <a:gd name="connsiteX3" fmla="*/ 137991 w 137991"/>
                <a:gd name="connsiteY3" fmla="*/ 19580 h 276046"/>
                <a:gd name="connsiteX4" fmla="*/ 137991 w 137991"/>
                <a:gd name="connsiteY4" fmla="*/ 256466 h 276046"/>
                <a:gd name="connsiteX5" fmla="*/ 118411 w 137991"/>
                <a:gd name="connsiteY5" fmla="*/ 276046 h 276046"/>
                <a:gd name="connsiteX6" fmla="*/ 40096 w 137991"/>
                <a:gd name="connsiteY6" fmla="*/ 276046 h 276046"/>
                <a:gd name="connsiteX7" fmla="*/ 20516 w 137991"/>
                <a:gd name="connsiteY7" fmla="*/ 256466 h 276046"/>
                <a:gd name="connsiteX8" fmla="*/ 1465 w 137991"/>
                <a:gd name="connsiteY8" fmla="*/ 141108 h 276046"/>
                <a:gd name="connsiteX9" fmla="*/ 20516 w 137991"/>
                <a:gd name="connsiteY9" fmla="*/ 19580 h 276046"/>
                <a:gd name="connsiteX0" fmla="*/ 19864 w 137339"/>
                <a:gd name="connsiteY0" fmla="*/ 19580 h 276046"/>
                <a:gd name="connsiteX1" fmla="*/ 39444 w 137339"/>
                <a:gd name="connsiteY1" fmla="*/ 0 h 276046"/>
                <a:gd name="connsiteX2" fmla="*/ 117759 w 137339"/>
                <a:gd name="connsiteY2" fmla="*/ 0 h 276046"/>
                <a:gd name="connsiteX3" fmla="*/ 137339 w 137339"/>
                <a:gd name="connsiteY3" fmla="*/ 19580 h 276046"/>
                <a:gd name="connsiteX4" fmla="*/ 137339 w 137339"/>
                <a:gd name="connsiteY4" fmla="*/ 256466 h 276046"/>
                <a:gd name="connsiteX5" fmla="*/ 117759 w 137339"/>
                <a:gd name="connsiteY5" fmla="*/ 276046 h 276046"/>
                <a:gd name="connsiteX6" fmla="*/ 39444 w 137339"/>
                <a:gd name="connsiteY6" fmla="*/ 276046 h 276046"/>
                <a:gd name="connsiteX7" fmla="*/ 19864 w 137339"/>
                <a:gd name="connsiteY7" fmla="*/ 256466 h 276046"/>
                <a:gd name="connsiteX8" fmla="*/ 813 w 137339"/>
                <a:gd name="connsiteY8" fmla="*/ 141108 h 276046"/>
                <a:gd name="connsiteX9" fmla="*/ 19864 w 13733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8237"/>
                <a:gd name="connsiteY0" fmla="*/ 19580 h 276046"/>
                <a:gd name="connsiteX1" fmla="*/ 38754 w 138237"/>
                <a:gd name="connsiteY1" fmla="*/ 0 h 276046"/>
                <a:gd name="connsiteX2" fmla="*/ 117069 w 138237"/>
                <a:gd name="connsiteY2" fmla="*/ 0 h 276046"/>
                <a:gd name="connsiteX3" fmla="*/ 136649 w 138237"/>
                <a:gd name="connsiteY3" fmla="*/ 19580 h 276046"/>
                <a:gd name="connsiteX4" fmla="*/ 138237 w 138237"/>
                <a:gd name="connsiteY4" fmla="*/ 144284 h 276046"/>
                <a:gd name="connsiteX5" fmla="*/ 136649 w 138237"/>
                <a:gd name="connsiteY5" fmla="*/ 256466 h 276046"/>
                <a:gd name="connsiteX6" fmla="*/ 117069 w 138237"/>
                <a:gd name="connsiteY6" fmla="*/ 276046 h 276046"/>
                <a:gd name="connsiteX7" fmla="*/ 38754 w 138237"/>
                <a:gd name="connsiteY7" fmla="*/ 276046 h 276046"/>
                <a:gd name="connsiteX8" fmla="*/ 19174 w 138237"/>
                <a:gd name="connsiteY8" fmla="*/ 256466 h 276046"/>
                <a:gd name="connsiteX9" fmla="*/ 123 w 138237"/>
                <a:gd name="connsiteY9" fmla="*/ 141108 h 276046"/>
                <a:gd name="connsiteX10" fmla="*/ 19174 w 138237"/>
                <a:gd name="connsiteY10" fmla="*/ 19580 h 276046"/>
                <a:gd name="connsiteX0" fmla="*/ 19174 w 136663"/>
                <a:gd name="connsiteY0" fmla="*/ 19580 h 276046"/>
                <a:gd name="connsiteX1" fmla="*/ 38754 w 136663"/>
                <a:gd name="connsiteY1" fmla="*/ 0 h 276046"/>
                <a:gd name="connsiteX2" fmla="*/ 117069 w 136663"/>
                <a:gd name="connsiteY2" fmla="*/ 0 h 276046"/>
                <a:gd name="connsiteX3" fmla="*/ 136649 w 136663"/>
                <a:gd name="connsiteY3" fmla="*/ 19580 h 276046"/>
                <a:gd name="connsiteX4" fmla="*/ 123950 w 136663"/>
                <a:gd name="connsiteY4" fmla="*/ 139521 h 276046"/>
                <a:gd name="connsiteX5" fmla="*/ 136649 w 136663"/>
                <a:gd name="connsiteY5" fmla="*/ 256466 h 276046"/>
                <a:gd name="connsiteX6" fmla="*/ 117069 w 136663"/>
                <a:gd name="connsiteY6" fmla="*/ 276046 h 276046"/>
                <a:gd name="connsiteX7" fmla="*/ 38754 w 136663"/>
                <a:gd name="connsiteY7" fmla="*/ 276046 h 276046"/>
                <a:gd name="connsiteX8" fmla="*/ 19174 w 136663"/>
                <a:gd name="connsiteY8" fmla="*/ 256466 h 276046"/>
                <a:gd name="connsiteX9" fmla="*/ 123 w 136663"/>
                <a:gd name="connsiteY9" fmla="*/ 141108 h 276046"/>
                <a:gd name="connsiteX10" fmla="*/ 19174 w 136663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42696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5871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7458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4283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7"/>
                <a:gd name="connsiteY0" fmla="*/ 19580 h 276046"/>
                <a:gd name="connsiteX1" fmla="*/ 38754 w 136667"/>
                <a:gd name="connsiteY1" fmla="*/ 0 h 276046"/>
                <a:gd name="connsiteX2" fmla="*/ 117069 w 136667"/>
                <a:gd name="connsiteY2" fmla="*/ 0 h 276046"/>
                <a:gd name="connsiteX3" fmla="*/ 136649 w 136667"/>
                <a:gd name="connsiteY3" fmla="*/ 19580 h 276046"/>
                <a:gd name="connsiteX4" fmla="*/ 125537 w 136667"/>
                <a:gd name="connsiteY4" fmla="*/ 139521 h 276046"/>
                <a:gd name="connsiteX5" fmla="*/ 136649 w 136667"/>
                <a:gd name="connsiteY5" fmla="*/ 256466 h 276046"/>
                <a:gd name="connsiteX6" fmla="*/ 117069 w 136667"/>
                <a:gd name="connsiteY6" fmla="*/ 276046 h 276046"/>
                <a:gd name="connsiteX7" fmla="*/ 38754 w 136667"/>
                <a:gd name="connsiteY7" fmla="*/ 276046 h 276046"/>
                <a:gd name="connsiteX8" fmla="*/ 19174 w 136667"/>
                <a:gd name="connsiteY8" fmla="*/ 256466 h 276046"/>
                <a:gd name="connsiteX9" fmla="*/ 123 w 136667"/>
                <a:gd name="connsiteY9" fmla="*/ 141108 h 276046"/>
                <a:gd name="connsiteX10" fmla="*/ 19174 w 13666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8"/>
                <a:gd name="connsiteY0" fmla="*/ 19580 h 276046"/>
                <a:gd name="connsiteX1" fmla="*/ 29414 w 127328"/>
                <a:gd name="connsiteY1" fmla="*/ 0 h 276046"/>
                <a:gd name="connsiteX2" fmla="*/ 107729 w 127328"/>
                <a:gd name="connsiteY2" fmla="*/ 0 h 276046"/>
                <a:gd name="connsiteX3" fmla="*/ 127309 w 127328"/>
                <a:gd name="connsiteY3" fmla="*/ 19580 h 276046"/>
                <a:gd name="connsiteX4" fmla="*/ 116197 w 127328"/>
                <a:gd name="connsiteY4" fmla="*/ 139521 h 276046"/>
                <a:gd name="connsiteX5" fmla="*/ 127309 w 127328"/>
                <a:gd name="connsiteY5" fmla="*/ 256466 h 276046"/>
                <a:gd name="connsiteX6" fmla="*/ 107729 w 127328"/>
                <a:gd name="connsiteY6" fmla="*/ 276046 h 276046"/>
                <a:gd name="connsiteX7" fmla="*/ 29414 w 127328"/>
                <a:gd name="connsiteY7" fmla="*/ 276046 h 276046"/>
                <a:gd name="connsiteX8" fmla="*/ 9834 w 127328"/>
                <a:gd name="connsiteY8" fmla="*/ 256466 h 276046"/>
                <a:gd name="connsiteX9" fmla="*/ 308 w 127328"/>
                <a:gd name="connsiteY9" fmla="*/ 129995 h 276046"/>
                <a:gd name="connsiteX10" fmla="*/ 9834 w 127328"/>
                <a:gd name="connsiteY10" fmla="*/ 19580 h 276046"/>
                <a:gd name="connsiteX0" fmla="*/ 9834 w 127342"/>
                <a:gd name="connsiteY0" fmla="*/ 19580 h 276046"/>
                <a:gd name="connsiteX1" fmla="*/ 29414 w 127342"/>
                <a:gd name="connsiteY1" fmla="*/ 0 h 276046"/>
                <a:gd name="connsiteX2" fmla="*/ 107729 w 127342"/>
                <a:gd name="connsiteY2" fmla="*/ 0 h 276046"/>
                <a:gd name="connsiteX3" fmla="*/ 127309 w 127342"/>
                <a:gd name="connsiteY3" fmla="*/ 19580 h 276046"/>
                <a:gd name="connsiteX4" fmla="*/ 116197 w 127342"/>
                <a:gd name="connsiteY4" fmla="*/ 139521 h 276046"/>
                <a:gd name="connsiteX5" fmla="*/ 127309 w 127342"/>
                <a:gd name="connsiteY5" fmla="*/ 256466 h 276046"/>
                <a:gd name="connsiteX6" fmla="*/ 107729 w 127342"/>
                <a:gd name="connsiteY6" fmla="*/ 276046 h 276046"/>
                <a:gd name="connsiteX7" fmla="*/ 29414 w 127342"/>
                <a:gd name="connsiteY7" fmla="*/ 276046 h 276046"/>
                <a:gd name="connsiteX8" fmla="*/ 9834 w 127342"/>
                <a:gd name="connsiteY8" fmla="*/ 256466 h 276046"/>
                <a:gd name="connsiteX9" fmla="*/ 308 w 127342"/>
                <a:gd name="connsiteY9" fmla="*/ 129995 h 276046"/>
                <a:gd name="connsiteX10" fmla="*/ 9834 w 127342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327" h="276046">
                  <a:moveTo>
                    <a:pt x="9834" y="19580"/>
                  </a:moveTo>
                  <a:cubicBezTo>
                    <a:pt x="9834" y="8766"/>
                    <a:pt x="18600" y="0"/>
                    <a:pt x="29414" y="0"/>
                  </a:cubicBezTo>
                  <a:lnTo>
                    <a:pt x="107729" y="0"/>
                  </a:lnTo>
                  <a:cubicBezTo>
                    <a:pt x="118543" y="0"/>
                    <a:pt x="127309" y="8766"/>
                    <a:pt x="127309" y="19580"/>
                  </a:cubicBezTo>
                  <a:cubicBezTo>
                    <a:pt x="127838" y="61148"/>
                    <a:pt x="116727" y="86253"/>
                    <a:pt x="116197" y="139521"/>
                  </a:cubicBezTo>
                  <a:cubicBezTo>
                    <a:pt x="115667" y="192789"/>
                    <a:pt x="127838" y="219072"/>
                    <a:pt x="127309" y="256466"/>
                  </a:cubicBezTo>
                  <a:cubicBezTo>
                    <a:pt x="127309" y="267280"/>
                    <a:pt x="118543" y="276046"/>
                    <a:pt x="107729" y="276046"/>
                  </a:cubicBezTo>
                  <a:lnTo>
                    <a:pt x="29414" y="276046"/>
                  </a:lnTo>
                  <a:cubicBezTo>
                    <a:pt x="18600" y="276046"/>
                    <a:pt x="9834" y="267280"/>
                    <a:pt x="9834" y="256466"/>
                  </a:cubicBezTo>
                  <a:cubicBezTo>
                    <a:pt x="3484" y="218013"/>
                    <a:pt x="-1279" y="170035"/>
                    <a:pt x="308" y="129995"/>
                  </a:cubicBezTo>
                  <a:cubicBezTo>
                    <a:pt x="1895" y="89955"/>
                    <a:pt x="3131" y="40717"/>
                    <a:pt x="9834" y="1958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01" name="矩形: 圆角 7">
              <a:extLst>
                <a:ext uri="{FF2B5EF4-FFF2-40B4-BE49-F238E27FC236}">
                  <a16:creationId xmlns:a16="http://schemas.microsoft.com/office/drawing/2014/main" id="{4CDD0470-2985-4B4F-8D14-C852FB529407}"/>
                </a:ext>
              </a:extLst>
            </p:cNvPr>
            <p:cNvSpPr/>
            <p:nvPr/>
          </p:nvSpPr>
          <p:spPr>
            <a:xfrm rot="16777128">
              <a:off x="2005902" y="4144999"/>
              <a:ext cx="65708" cy="203022"/>
            </a:xfrm>
            <a:custGeom>
              <a:avLst/>
              <a:gdLst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9580 h 276046"/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26821 h 276046"/>
                <a:gd name="connsiteX9" fmla="*/ 0 w 117475"/>
                <a:gd name="connsiteY9" fmla="*/ 19580 h 276046"/>
                <a:gd name="connsiteX0" fmla="*/ 20638 w 138113"/>
                <a:gd name="connsiteY0" fmla="*/ 19580 h 276046"/>
                <a:gd name="connsiteX1" fmla="*/ 40218 w 138113"/>
                <a:gd name="connsiteY1" fmla="*/ 0 h 276046"/>
                <a:gd name="connsiteX2" fmla="*/ 118533 w 138113"/>
                <a:gd name="connsiteY2" fmla="*/ 0 h 276046"/>
                <a:gd name="connsiteX3" fmla="*/ 138113 w 138113"/>
                <a:gd name="connsiteY3" fmla="*/ 19580 h 276046"/>
                <a:gd name="connsiteX4" fmla="*/ 138113 w 138113"/>
                <a:gd name="connsiteY4" fmla="*/ 256466 h 276046"/>
                <a:gd name="connsiteX5" fmla="*/ 118533 w 138113"/>
                <a:gd name="connsiteY5" fmla="*/ 276046 h 276046"/>
                <a:gd name="connsiteX6" fmla="*/ 40218 w 138113"/>
                <a:gd name="connsiteY6" fmla="*/ 276046 h 276046"/>
                <a:gd name="connsiteX7" fmla="*/ 20638 w 138113"/>
                <a:gd name="connsiteY7" fmla="*/ 256466 h 276046"/>
                <a:gd name="connsiteX8" fmla="*/ 0 w 138113"/>
                <a:gd name="connsiteY8" fmla="*/ 126821 h 276046"/>
                <a:gd name="connsiteX9" fmla="*/ 20638 w 138113"/>
                <a:gd name="connsiteY9" fmla="*/ 19580 h 276046"/>
                <a:gd name="connsiteX0" fmla="*/ 22013 w 139488"/>
                <a:gd name="connsiteY0" fmla="*/ 19580 h 276046"/>
                <a:gd name="connsiteX1" fmla="*/ 41593 w 139488"/>
                <a:gd name="connsiteY1" fmla="*/ 0 h 276046"/>
                <a:gd name="connsiteX2" fmla="*/ 119908 w 139488"/>
                <a:gd name="connsiteY2" fmla="*/ 0 h 276046"/>
                <a:gd name="connsiteX3" fmla="*/ 139488 w 139488"/>
                <a:gd name="connsiteY3" fmla="*/ 19580 h 276046"/>
                <a:gd name="connsiteX4" fmla="*/ 139488 w 139488"/>
                <a:gd name="connsiteY4" fmla="*/ 256466 h 276046"/>
                <a:gd name="connsiteX5" fmla="*/ 119908 w 139488"/>
                <a:gd name="connsiteY5" fmla="*/ 276046 h 276046"/>
                <a:gd name="connsiteX6" fmla="*/ 41593 w 139488"/>
                <a:gd name="connsiteY6" fmla="*/ 276046 h 276046"/>
                <a:gd name="connsiteX7" fmla="*/ 22013 w 139488"/>
                <a:gd name="connsiteY7" fmla="*/ 256466 h 276046"/>
                <a:gd name="connsiteX8" fmla="*/ 1375 w 139488"/>
                <a:gd name="connsiteY8" fmla="*/ 126821 h 276046"/>
                <a:gd name="connsiteX9" fmla="*/ 22013 w 139488"/>
                <a:gd name="connsiteY9" fmla="*/ 19580 h 276046"/>
                <a:gd name="connsiteX0" fmla="*/ 25039 w 142514"/>
                <a:gd name="connsiteY0" fmla="*/ 19580 h 276046"/>
                <a:gd name="connsiteX1" fmla="*/ 44619 w 142514"/>
                <a:gd name="connsiteY1" fmla="*/ 0 h 276046"/>
                <a:gd name="connsiteX2" fmla="*/ 122934 w 142514"/>
                <a:gd name="connsiteY2" fmla="*/ 0 h 276046"/>
                <a:gd name="connsiteX3" fmla="*/ 142514 w 142514"/>
                <a:gd name="connsiteY3" fmla="*/ 19580 h 276046"/>
                <a:gd name="connsiteX4" fmla="*/ 142514 w 142514"/>
                <a:gd name="connsiteY4" fmla="*/ 256466 h 276046"/>
                <a:gd name="connsiteX5" fmla="*/ 122934 w 142514"/>
                <a:gd name="connsiteY5" fmla="*/ 276046 h 276046"/>
                <a:gd name="connsiteX6" fmla="*/ 44619 w 142514"/>
                <a:gd name="connsiteY6" fmla="*/ 276046 h 276046"/>
                <a:gd name="connsiteX7" fmla="*/ 25039 w 142514"/>
                <a:gd name="connsiteY7" fmla="*/ 256466 h 276046"/>
                <a:gd name="connsiteX8" fmla="*/ 1226 w 142514"/>
                <a:gd name="connsiteY8" fmla="*/ 133171 h 276046"/>
                <a:gd name="connsiteX9" fmla="*/ 25039 w 142514"/>
                <a:gd name="connsiteY9" fmla="*/ 19580 h 276046"/>
                <a:gd name="connsiteX0" fmla="*/ 29631 w 147106"/>
                <a:gd name="connsiteY0" fmla="*/ 19580 h 276046"/>
                <a:gd name="connsiteX1" fmla="*/ 49211 w 147106"/>
                <a:gd name="connsiteY1" fmla="*/ 0 h 276046"/>
                <a:gd name="connsiteX2" fmla="*/ 127526 w 147106"/>
                <a:gd name="connsiteY2" fmla="*/ 0 h 276046"/>
                <a:gd name="connsiteX3" fmla="*/ 147106 w 147106"/>
                <a:gd name="connsiteY3" fmla="*/ 19580 h 276046"/>
                <a:gd name="connsiteX4" fmla="*/ 147106 w 147106"/>
                <a:gd name="connsiteY4" fmla="*/ 256466 h 276046"/>
                <a:gd name="connsiteX5" fmla="*/ 127526 w 147106"/>
                <a:gd name="connsiteY5" fmla="*/ 276046 h 276046"/>
                <a:gd name="connsiteX6" fmla="*/ 49211 w 147106"/>
                <a:gd name="connsiteY6" fmla="*/ 276046 h 276046"/>
                <a:gd name="connsiteX7" fmla="*/ 29631 w 147106"/>
                <a:gd name="connsiteY7" fmla="*/ 256466 h 276046"/>
                <a:gd name="connsiteX8" fmla="*/ 1055 w 147106"/>
                <a:gd name="connsiteY8" fmla="*/ 131583 h 276046"/>
                <a:gd name="connsiteX9" fmla="*/ 29631 w 147106"/>
                <a:gd name="connsiteY9" fmla="*/ 19580 h 276046"/>
                <a:gd name="connsiteX0" fmla="*/ 23524 w 140999"/>
                <a:gd name="connsiteY0" fmla="*/ 19580 h 276046"/>
                <a:gd name="connsiteX1" fmla="*/ 43104 w 140999"/>
                <a:gd name="connsiteY1" fmla="*/ 0 h 276046"/>
                <a:gd name="connsiteX2" fmla="*/ 121419 w 140999"/>
                <a:gd name="connsiteY2" fmla="*/ 0 h 276046"/>
                <a:gd name="connsiteX3" fmla="*/ 140999 w 140999"/>
                <a:gd name="connsiteY3" fmla="*/ 19580 h 276046"/>
                <a:gd name="connsiteX4" fmla="*/ 140999 w 140999"/>
                <a:gd name="connsiteY4" fmla="*/ 256466 h 276046"/>
                <a:gd name="connsiteX5" fmla="*/ 121419 w 140999"/>
                <a:gd name="connsiteY5" fmla="*/ 276046 h 276046"/>
                <a:gd name="connsiteX6" fmla="*/ 43104 w 140999"/>
                <a:gd name="connsiteY6" fmla="*/ 276046 h 276046"/>
                <a:gd name="connsiteX7" fmla="*/ 23524 w 140999"/>
                <a:gd name="connsiteY7" fmla="*/ 256466 h 276046"/>
                <a:gd name="connsiteX8" fmla="*/ 1298 w 140999"/>
                <a:gd name="connsiteY8" fmla="*/ 156983 h 276046"/>
                <a:gd name="connsiteX9" fmla="*/ 23524 w 140999"/>
                <a:gd name="connsiteY9" fmla="*/ 19580 h 276046"/>
                <a:gd name="connsiteX0" fmla="*/ 20516 w 137991"/>
                <a:gd name="connsiteY0" fmla="*/ 19580 h 276046"/>
                <a:gd name="connsiteX1" fmla="*/ 40096 w 137991"/>
                <a:gd name="connsiteY1" fmla="*/ 0 h 276046"/>
                <a:gd name="connsiteX2" fmla="*/ 118411 w 137991"/>
                <a:gd name="connsiteY2" fmla="*/ 0 h 276046"/>
                <a:gd name="connsiteX3" fmla="*/ 137991 w 137991"/>
                <a:gd name="connsiteY3" fmla="*/ 19580 h 276046"/>
                <a:gd name="connsiteX4" fmla="*/ 137991 w 137991"/>
                <a:gd name="connsiteY4" fmla="*/ 256466 h 276046"/>
                <a:gd name="connsiteX5" fmla="*/ 118411 w 137991"/>
                <a:gd name="connsiteY5" fmla="*/ 276046 h 276046"/>
                <a:gd name="connsiteX6" fmla="*/ 40096 w 137991"/>
                <a:gd name="connsiteY6" fmla="*/ 276046 h 276046"/>
                <a:gd name="connsiteX7" fmla="*/ 20516 w 137991"/>
                <a:gd name="connsiteY7" fmla="*/ 256466 h 276046"/>
                <a:gd name="connsiteX8" fmla="*/ 1465 w 137991"/>
                <a:gd name="connsiteY8" fmla="*/ 141108 h 276046"/>
                <a:gd name="connsiteX9" fmla="*/ 20516 w 137991"/>
                <a:gd name="connsiteY9" fmla="*/ 19580 h 276046"/>
                <a:gd name="connsiteX0" fmla="*/ 19864 w 137339"/>
                <a:gd name="connsiteY0" fmla="*/ 19580 h 276046"/>
                <a:gd name="connsiteX1" fmla="*/ 39444 w 137339"/>
                <a:gd name="connsiteY1" fmla="*/ 0 h 276046"/>
                <a:gd name="connsiteX2" fmla="*/ 117759 w 137339"/>
                <a:gd name="connsiteY2" fmla="*/ 0 h 276046"/>
                <a:gd name="connsiteX3" fmla="*/ 137339 w 137339"/>
                <a:gd name="connsiteY3" fmla="*/ 19580 h 276046"/>
                <a:gd name="connsiteX4" fmla="*/ 137339 w 137339"/>
                <a:gd name="connsiteY4" fmla="*/ 256466 h 276046"/>
                <a:gd name="connsiteX5" fmla="*/ 117759 w 137339"/>
                <a:gd name="connsiteY5" fmla="*/ 276046 h 276046"/>
                <a:gd name="connsiteX6" fmla="*/ 39444 w 137339"/>
                <a:gd name="connsiteY6" fmla="*/ 276046 h 276046"/>
                <a:gd name="connsiteX7" fmla="*/ 19864 w 137339"/>
                <a:gd name="connsiteY7" fmla="*/ 256466 h 276046"/>
                <a:gd name="connsiteX8" fmla="*/ 813 w 137339"/>
                <a:gd name="connsiteY8" fmla="*/ 141108 h 276046"/>
                <a:gd name="connsiteX9" fmla="*/ 19864 w 13733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8237"/>
                <a:gd name="connsiteY0" fmla="*/ 19580 h 276046"/>
                <a:gd name="connsiteX1" fmla="*/ 38754 w 138237"/>
                <a:gd name="connsiteY1" fmla="*/ 0 h 276046"/>
                <a:gd name="connsiteX2" fmla="*/ 117069 w 138237"/>
                <a:gd name="connsiteY2" fmla="*/ 0 h 276046"/>
                <a:gd name="connsiteX3" fmla="*/ 136649 w 138237"/>
                <a:gd name="connsiteY3" fmla="*/ 19580 h 276046"/>
                <a:gd name="connsiteX4" fmla="*/ 138237 w 138237"/>
                <a:gd name="connsiteY4" fmla="*/ 144284 h 276046"/>
                <a:gd name="connsiteX5" fmla="*/ 136649 w 138237"/>
                <a:gd name="connsiteY5" fmla="*/ 256466 h 276046"/>
                <a:gd name="connsiteX6" fmla="*/ 117069 w 138237"/>
                <a:gd name="connsiteY6" fmla="*/ 276046 h 276046"/>
                <a:gd name="connsiteX7" fmla="*/ 38754 w 138237"/>
                <a:gd name="connsiteY7" fmla="*/ 276046 h 276046"/>
                <a:gd name="connsiteX8" fmla="*/ 19174 w 138237"/>
                <a:gd name="connsiteY8" fmla="*/ 256466 h 276046"/>
                <a:gd name="connsiteX9" fmla="*/ 123 w 138237"/>
                <a:gd name="connsiteY9" fmla="*/ 141108 h 276046"/>
                <a:gd name="connsiteX10" fmla="*/ 19174 w 138237"/>
                <a:gd name="connsiteY10" fmla="*/ 19580 h 276046"/>
                <a:gd name="connsiteX0" fmla="*/ 19174 w 136663"/>
                <a:gd name="connsiteY0" fmla="*/ 19580 h 276046"/>
                <a:gd name="connsiteX1" fmla="*/ 38754 w 136663"/>
                <a:gd name="connsiteY1" fmla="*/ 0 h 276046"/>
                <a:gd name="connsiteX2" fmla="*/ 117069 w 136663"/>
                <a:gd name="connsiteY2" fmla="*/ 0 h 276046"/>
                <a:gd name="connsiteX3" fmla="*/ 136649 w 136663"/>
                <a:gd name="connsiteY3" fmla="*/ 19580 h 276046"/>
                <a:gd name="connsiteX4" fmla="*/ 123950 w 136663"/>
                <a:gd name="connsiteY4" fmla="*/ 139521 h 276046"/>
                <a:gd name="connsiteX5" fmla="*/ 136649 w 136663"/>
                <a:gd name="connsiteY5" fmla="*/ 256466 h 276046"/>
                <a:gd name="connsiteX6" fmla="*/ 117069 w 136663"/>
                <a:gd name="connsiteY6" fmla="*/ 276046 h 276046"/>
                <a:gd name="connsiteX7" fmla="*/ 38754 w 136663"/>
                <a:gd name="connsiteY7" fmla="*/ 276046 h 276046"/>
                <a:gd name="connsiteX8" fmla="*/ 19174 w 136663"/>
                <a:gd name="connsiteY8" fmla="*/ 256466 h 276046"/>
                <a:gd name="connsiteX9" fmla="*/ 123 w 136663"/>
                <a:gd name="connsiteY9" fmla="*/ 141108 h 276046"/>
                <a:gd name="connsiteX10" fmla="*/ 19174 w 136663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42696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5871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7458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4283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7"/>
                <a:gd name="connsiteY0" fmla="*/ 19580 h 276046"/>
                <a:gd name="connsiteX1" fmla="*/ 38754 w 136667"/>
                <a:gd name="connsiteY1" fmla="*/ 0 h 276046"/>
                <a:gd name="connsiteX2" fmla="*/ 117069 w 136667"/>
                <a:gd name="connsiteY2" fmla="*/ 0 h 276046"/>
                <a:gd name="connsiteX3" fmla="*/ 136649 w 136667"/>
                <a:gd name="connsiteY3" fmla="*/ 19580 h 276046"/>
                <a:gd name="connsiteX4" fmla="*/ 125537 w 136667"/>
                <a:gd name="connsiteY4" fmla="*/ 139521 h 276046"/>
                <a:gd name="connsiteX5" fmla="*/ 136649 w 136667"/>
                <a:gd name="connsiteY5" fmla="*/ 256466 h 276046"/>
                <a:gd name="connsiteX6" fmla="*/ 117069 w 136667"/>
                <a:gd name="connsiteY6" fmla="*/ 276046 h 276046"/>
                <a:gd name="connsiteX7" fmla="*/ 38754 w 136667"/>
                <a:gd name="connsiteY7" fmla="*/ 276046 h 276046"/>
                <a:gd name="connsiteX8" fmla="*/ 19174 w 136667"/>
                <a:gd name="connsiteY8" fmla="*/ 256466 h 276046"/>
                <a:gd name="connsiteX9" fmla="*/ 123 w 136667"/>
                <a:gd name="connsiteY9" fmla="*/ 141108 h 276046"/>
                <a:gd name="connsiteX10" fmla="*/ 19174 w 13666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8"/>
                <a:gd name="connsiteY0" fmla="*/ 19580 h 276046"/>
                <a:gd name="connsiteX1" fmla="*/ 29414 w 127328"/>
                <a:gd name="connsiteY1" fmla="*/ 0 h 276046"/>
                <a:gd name="connsiteX2" fmla="*/ 107729 w 127328"/>
                <a:gd name="connsiteY2" fmla="*/ 0 h 276046"/>
                <a:gd name="connsiteX3" fmla="*/ 127309 w 127328"/>
                <a:gd name="connsiteY3" fmla="*/ 19580 h 276046"/>
                <a:gd name="connsiteX4" fmla="*/ 116197 w 127328"/>
                <a:gd name="connsiteY4" fmla="*/ 139521 h 276046"/>
                <a:gd name="connsiteX5" fmla="*/ 127309 w 127328"/>
                <a:gd name="connsiteY5" fmla="*/ 256466 h 276046"/>
                <a:gd name="connsiteX6" fmla="*/ 107729 w 127328"/>
                <a:gd name="connsiteY6" fmla="*/ 276046 h 276046"/>
                <a:gd name="connsiteX7" fmla="*/ 29414 w 127328"/>
                <a:gd name="connsiteY7" fmla="*/ 276046 h 276046"/>
                <a:gd name="connsiteX8" fmla="*/ 9834 w 127328"/>
                <a:gd name="connsiteY8" fmla="*/ 256466 h 276046"/>
                <a:gd name="connsiteX9" fmla="*/ 308 w 127328"/>
                <a:gd name="connsiteY9" fmla="*/ 129995 h 276046"/>
                <a:gd name="connsiteX10" fmla="*/ 9834 w 127328"/>
                <a:gd name="connsiteY10" fmla="*/ 19580 h 276046"/>
                <a:gd name="connsiteX0" fmla="*/ 9834 w 127342"/>
                <a:gd name="connsiteY0" fmla="*/ 19580 h 276046"/>
                <a:gd name="connsiteX1" fmla="*/ 29414 w 127342"/>
                <a:gd name="connsiteY1" fmla="*/ 0 h 276046"/>
                <a:gd name="connsiteX2" fmla="*/ 107729 w 127342"/>
                <a:gd name="connsiteY2" fmla="*/ 0 h 276046"/>
                <a:gd name="connsiteX3" fmla="*/ 127309 w 127342"/>
                <a:gd name="connsiteY3" fmla="*/ 19580 h 276046"/>
                <a:gd name="connsiteX4" fmla="*/ 116197 w 127342"/>
                <a:gd name="connsiteY4" fmla="*/ 139521 h 276046"/>
                <a:gd name="connsiteX5" fmla="*/ 127309 w 127342"/>
                <a:gd name="connsiteY5" fmla="*/ 256466 h 276046"/>
                <a:gd name="connsiteX6" fmla="*/ 107729 w 127342"/>
                <a:gd name="connsiteY6" fmla="*/ 276046 h 276046"/>
                <a:gd name="connsiteX7" fmla="*/ 29414 w 127342"/>
                <a:gd name="connsiteY7" fmla="*/ 276046 h 276046"/>
                <a:gd name="connsiteX8" fmla="*/ 9834 w 127342"/>
                <a:gd name="connsiteY8" fmla="*/ 256466 h 276046"/>
                <a:gd name="connsiteX9" fmla="*/ 308 w 127342"/>
                <a:gd name="connsiteY9" fmla="*/ 129995 h 276046"/>
                <a:gd name="connsiteX10" fmla="*/ 9834 w 127342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327" h="276046">
                  <a:moveTo>
                    <a:pt x="9834" y="19580"/>
                  </a:moveTo>
                  <a:cubicBezTo>
                    <a:pt x="9834" y="8766"/>
                    <a:pt x="18600" y="0"/>
                    <a:pt x="29414" y="0"/>
                  </a:cubicBezTo>
                  <a:lnTo>
                    <a:pt x="107729" y="0"/>
                  </a:lnTo>
                  <a:cubicBezTo>
                    <a:pt x="118543" y="0"/>
                    <a:pt x="127309" y="8766"/>
                    <a:pt x="127309" y="19580"/>
                  </a:cubicBezTo>
                  <a:cubicBezTo>
                    <a:pt x="127838" y="61148"/>
                    <a:pt x="116727" y="86253"/>
                    <a:pt x="116197" y="139521"/>
                  </a:cubicBezTo>
                  <a:cubicBezTo>
                    <a:pt x="115667" y="192789"/>
                    <a:pt x="127838" y="219072"/>
                    <a:pt x="127309" y="256466"/>
                  </a:cubicBezTo>
                  <a:cubicBezTo>
                    <a:pt x="127309" y="267280"/>
                    <a:pt x="118543" y="276046"/>
                    <a:pt x="107729" y="276046"/>
                  </a:cubicBezTo>
                  <a:lnTo>
                    <a:pt x="29414" y="276046"/>
                  </a:lnTo>
                  <a:cubicBezTo>
                    <a:pt x="18600" y="276046"/>
                    <a:pt x="9834" y="267280"/>
                    <a:pt x="9834" y="256466"/>
                  </a:cubicBezTo>
                  <a:cubicBezTo>
                    <a:pt x="3484" y="218013"/>
                    <a:pt x="-1279" y="170035"/>
                    <a:pt x="308" y="129995"/>
                  </a:cubicBezTo>
                  <a:cubicBezTo>
                    <a:pt x="1895" y="89955"/>
                    <a:pt x="3131" y="40717"/>
                    <a:pt x="9834" y="1958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02" name="矩形 11">
              <a:extLst>
                <a:ext uri="{FF2B5EF4-FFF2-40B4-BE49-F238E27FC236}">
                  <a16:creationId xmlns:a16="http://schemas.microsoft.com/office/drawing/2014/main" id="{0F0FCBA8-A24B-4B23-8D1E-81C90E8A8421}"/>
                </a:ext>
              </a:extLst>
            </p:cNvPr>
            <p:cNvSpPr/>
            <p:nvPr/>
          </p:nvSpPr>
          <p:spPr>
            <a:xfrm rot="21276823">
              <a:off x="1854990" y="3848676"/>
              <a:ext cx="51081" cy="249197"/>
            </a:xfrm>
            <a:custGeom>
              <a:avLst/>
              <a:gdLst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0 h 390566"/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195262 h 390566"/>
                <a:gd name="connsiteX5" fmla="*/ 0 w 66331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0206 w 121894"/>
                <a:gd name="connsiteY2" fmla="*/ 194204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80908 w 121894"/>
                <a:gd name="connsiteY2" fmla="*/ 198437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2169"/>
                <a:gd name="connsiteY0" fmla="*/ 0 h 390566"/>
                <a:gd name="connsiteX1" fmla="*/ 121894 w 122169"/>
                <a:gd name="connsiteY1" fmla="*/ 0 h 390566"/>
                <a:gd name="connsiteX2" fmla="*/ 80908 w 122169"/>
                <a:gd name="connsiteY2" fmla="*/ 198437 h 390566"/>
                <a:gd name="connsiteX3" fmla="*/ 121894 w 122169"/>
                <a:gd name="connsiteY3" fmla="*/ 390566 h 390566"/>
                <a:gd name="connsiteX4" fmla="*/ 55563 w 122169"/>
                <a:gd name="connsiteY4" fmla="*/ 390566 h 390566"/>
                <a:gd name="connsiteX5" fmla="*/ 0 w 122169"/>
                <a:gd name="connsiteY5" fmla="*/ 190500 h 390566"/>
                <a:gd name="connsiteX6" fmla="*/ 55563 w 122169"/>
                <a:gd name="connsiteY6" fmla="*/ 0 h 390566"/>
                <a:gd name="connsiteX0" fmla="*/ 55589 w 122195"/>
                <a:gd name="connsiteY0" fmla="*/ 0 h 412791"/>
                <a:gd name="connsiteX1" fmla="*/ 121920 w 122195"/>
                <a:gd name="connsiteY1" fmla="*/ 0 h 412791"/>
                <a:gd name="connsiteX2" fmla="*/ 80934 w 122195"/>
                <a:gd name="connsiteY2" fmla="*/ 198437 h 412791"/>
                <a:gd name="connsiteX3" fmla="*/ 121920 w 122195"/>
                <a:gd name="connsiteY3" fmla="*/ 390566 h 412791"/>
                <a:gd name="connsiteX4" fmla="*/ 62524 w 122195"/>
                <a:gd name="connsiteY4" fmla="*/ 412791 h 412791"/>
                <a:gd name="connsiteX5" fmla="*/ 26 w 122195"/>
                <a:gd name="connsiteY5" fmla="*/ 190500 h 412791"/>
                <a:gd name="connsiteX6" fmla="*/ 55589 w 122195"/>
                <a:gd name="connsiteY6" fmla="*/ 0 h 412791"/>
                <a:gd name="connsiteX0" fmla="*/ 55781 w 122387"/>
                <a:gd name="connsiteY0" fmla="*/ 0 h 409616"/>
                <a:gd name="connsiteX1" fmla="*/ 122112 w 122387"/>
                <a:gd name="connsiteY1" fmla="*/ 0 h 409616"/>
                <a:gd name="connsiteX2" fmla="*/ 81126 w 122387"/>
                <a:gd name="connsiteY2" fmla="*/ 198437 h 409616"/>
                <a:gd name="connsiteX3" fmla="*/ 122112 w 122387"/>
                <a:gd name="connsiteY3" fmla="*/ 390566 h 409616"/>
                <a:gd name="connsiteX4" fmla="*/ 76586 w 122387"/>
                <a:gd name="connsiteY4" fmla="*/ 409616 h 409616"/>
                <a:gd name="connsiteX5" fmla="*/ 218 w 122387"/>
                <a:gd name="connsiteY5" fmla="*/ 190500 h 409616"/>
                <a:gd name="connsiteX6" fmla="*/ 55781 w 122387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71177 w 127105"/>
                <a:gd name="connsiteY0" fmla="*/ 0 h 438191"/>
                <a:gd name="connsiteX1" fmla="*/ 121905 w 127105"/>
                <a:gd name="connsiteY1" fmla="*/ 28575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9084"/>
                <a:gd name="connsiteY0" fmla="*/ 0 h 438191"/>
                <a:gd name="connsiteX1" fmla="*/ 128840 w 129084"/>
                <a:gd name="connsiteY1" fmla="*/ 19050 h 438191"/>
                <a:gd name="connsiteX2" fmla="*/ 80919 w 129084"/>
                <a:gd name="connsiteY2" fmla="*/ 227012 h 438191"/>
                <a:gd name="connsiteX3" fmla="*/ 127105 w 129084"/>
                <a:gd name="connsiteY3" fmla="*/ 414379 h 438191"/>
                <a:gd name="connsiteX4" fmla="*/ 76379 w 129084"/>
                <a:gd name="connsiteY4" fmla="*/ 438191 h 438191"/>
                <a:gd name="connsiteX5" fmla="*/ 11 w 129084"/>
                <a:gd name="connsiteY5" fmla="*/ 219075 h 438191"/>
                <a:gd name="connsiteX6" fmla="*/ 71177 w 129084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7938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68872 w 127105"/>
                <a:gd name="connsiteY2" fmla="*/ 225436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105" h="438191">
                  <a:moveTo>
                    <a:pt x="71177" y="0"/>
                  </a:moveTo>
                  <a:lnTo>
                    <a:pt x="123640" y="12700"/>
                  </a:lnTo>
                  <a:cubicBezTo>
                    <a:pt x="101859" y="42599"/>
                    <a:pt x="68295" y="158490"/>
                    <a:pt x="68872" y="225436"/>
                  </a:cubicBezTo>
                  <a:cubicBezTo>
                    <a:pt x="69449" y="292382"/>
                    <a:pt x="107471" y="353688"/>
                    <a:pt x="127105" y="414379"/>
                  </a:cubicBezTo>
                  <a:lnTo>
                    <a:pt x="76379" y="438191"/>
                  </a:lnTo>
                  <a:cubicBezTo>
                    <a:pt x="56063" y="404847"/>
                    <a:pt x="878" y="292107"/>
                    <a:pt x="11" y="219075"/>
                  </a:cubicBezTo>
                  <a:cubicBezTo>
                    <a:pt x="-856" y="146043"/>
                    <a:pt x="50861" y="31750"/>
                    <a:pt x="7117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03" name="矩形 11">
              <a:extLst>
                <a:ext uri="{FF2B5EF4-FFF2-40B4-BE49-F238E27FC236}">
                  <a16:creationId xmlns:a16="http://schemas.microsoft.com/office/drawing/2014/main" id="{2BDD97A2-84AE-4DAA-8C17-89298B237D05}"/>
                </a:ext>
              </a:extLst>
            </p:cNvPr>
            <p:cNvSpPr/>
            <p:nvPr/>
          </p:nvSpPr>
          <p:spPr>
            <a:xfrm rot="21276823" flipH="1">
              <a:off x="2264390" y="3886423"/>
              <a:ext cx="45719" cy="249197"/>
            </a:xfrm>
            <a:custGeom>
              <a:avLst/>
              <a:gdLst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0 h 390566"/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195262 h 390566"/>
                <a:gd name="connsiteX5" fmla="*/ 0 w 66331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0206 w 121894"/>
                <a:gd name="connsiteY2" fmla="*/ 194204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80908 w 121894"/>
                <a:gd name="connsiteY2" fmla="*/ 198437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2169"/>
                <a:gd name="connsiteY0" fmla="*/ 0 h 390566"/>
                <a:gd name="connsiteX1" fmla="*/ 121894 w 122169"/>
                <a:gd name="connsiteY1" fmla="*/ 0 h 390566"/>
                <a:gd name="connsiteX2" fmla="*/ 80908 w 122169"/>
                <a:gd name="connsiteY2" fmla="*/ 198437 h 390566"/>
                <a:gd name="connsiteX3" fmla="*/ 121894 w 122169"/>
                <a:gd name="connsiteY3" fmla="*/ 390566 h 390566"/>
                <a:gd name="connsiteX4" fmla="*/ 55563 w 122169"/>
                <a:gd name="connsiteY4" fmla="*/ 390566 h 390566"/>
                <a:gd name="connsiteX5" fmla="*/ 0 w 122169"/>
                <a:gd name="connsiteY5" fmla="*/ 190500 h 390566"/>
                <a:gd name="connsiteX6" fmla="*/ 55563 w 122169"/>
                <a:gd name="connsiteY6" fmla="*/ 0 h 390566"/>
                <a:gd name="connsiteX0" fmla="*/ 55589 w 122195"/>
                <a:gd name="connsiteY0" fmla="*/ 0 h 412791"/>
                <a:gd name="connsiteX1" fmla="*/ 121920 w 122195"/>
                <a:gd name="connsiteY1" fmla="*/ 0 h 412791"/>
                <a:gd name="connsiteX2" fmla="*/ 80934 w 122195"/>
                <a:gd name="connsiteY2" fmla="*/ 198437 h 412791"/>
                <a:gd name="connsiteX3" fmla="*/ 121920 w 122195"/>
                <a:gd name="connsiteY3" fmla="*/ 390566 h 412791"/>
                <a:gd name="connsiteX4" fmla="*/ 62524 w 122195"/>
                <a:gd name="connsiteY4" fmla="*/ 412791 h 412791"/>
                <a:gd name="connsiteX5" fmla="*/ 26 w 122195"/>
                <a:gd name="connsiteY5" fmla="*/ 190500 h 412791"/>
                <a:gd name="connsiteX6" fmla="*/ 55589 w 122195"/>
                <a:gd name="connsiteY6" fmla="*/ 0 h 412791"/>
                <a:gd name="connsiteX0" fmla="*/ 55781 w 122387"/>
                <a:gd name="connsiteY0" fmla="*/ 0 h 409616"/>
                <a:gd name="connsiteX1" fmla="*/ 122112 w 122387"/>
                <a:gd name="connsiteY1" fmla="*/ 0 h 409616"/>
                <a:gd name="connsiteX2" fmla="*/ 81126 w 122387"/>
                <a:gd name="connsiteY2" fmla="*/ 198437 h 409616"/>
                <a:gd name="connsiteX3" fmla="*/ 122112 w 122387"/>
                <a:gd name="connsiteY3" fmla="*/ 390566 h 409616"/>
                <a:gd name="connsiteX4" fmla="*/ 76586 w 122387"/>
                <a:gd name="connsiteY4" fmla="*/ 409616 h 409616"/>
                <a:gd name="connsiteX5" fmla="*/ 218 w 122387"/>
                <a:gd name="connsiteY5" fmla="*/ 190500 h 409616"/>
                <a:gd name="connsiteX6" fmla="*/ 55781 w 122387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71177 w 127105"/>
                <a:gd name="connsiteY0" fmla="*/ 0 h 438191"/>
                <a:gd name="connsiteX1" fmla="*/ 121905 w 127105"/>
                <a:gd name="connsiteY1" fmla="*/ 28575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9084"/>
                <a:gd name="connsiteY0" fmla="*/ 0 h 438191"/>
                <a:gd name="connsiteX1" fmla="*/ 128840 w 129084"/>
                <a:gd name="connsiteY1" fmla="*/ 19050 h 438191"/>
                <a:gd name="connsiteX2" fmla="*/ 80919 w 129084"/>
                <a:gd name="connsiteY2" fmla="*/ 227012 h 438191"/>
                <a:gd name="connsiteX3" fmla="*/ 127105 w 129084"/>
                <a:gd name="connsiteY3" fmla="*/ 414379 h 438191"/>
                <a:gd name="connsiteX4" fmla="*/ 76379 w 129084"/>
                <a:gd name="connsiteY4" fmla="*/ 438191 h 438191"/>
                <a:gd name="connsiteX5" fmla="*/ 11 w 129084"/>
                <a:gd name="connsiteY5" fmla="*/ 219075 h 438191"/>
                <a:gd name="connsiteX6" fmla="*/ 71177 w 129084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7938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68872 w 127105"/>
                <a:gd name="connsiteY2" fmla="*/ 225436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105" h="438191">
                  <a:moveTo>
                    <a:pt x="71177" y="0"/>
                  </a:moveTo>
                  <a:lnTo>
                    <a:pt x="123640" y="12700"/>
                  </a:lnTo>
                  <a:cubicBezTo>
                    <a:pt x="101859" y="42599"/>
                    <a:pt x="68295" y="158490"/>
                    <a:pt x="68872" y="225436"/>
                  </a:cubicBezTo>
                  <a:cubicBezTo>
                    <a:pt x="69449" y="292382"/>
                    <a:pt x="107471" y="353688"/>
                    <a:pt x="127105" y="414379"/>
                  </a:cubicBezTo>
                  <a:lnTo>
                    <a:pt x="76379" y="438191"/>
                  </a:lnTo>
                  <a:cubicBezTo>
                    <a:pt x="56063" y="404847"/>
                    <a:pt x="878" y="292107"/>
                    <a:pt x="11" y="219075"/>
                  </a:cubicBezTo>
                  <a:cubicBezTo>
                    <a:pt x="-856" y="146043"/>
                    <a:pt x="50861" y="31750"/>
                    <a:pt x="7117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18CC7BD9-CBAB-43A3-A7C3-7F1BD4187891}"/>
                </a:ext>
              </a:extLst>
            </p:cNvPr>
            <p:cNvSpPr/>
            <p:nvPr/>
          </p:nvSpPr>
          <p:spPr>
            <a:xfrm>
              <a:off x="1731812" y="3882317"/>
              <a:ext cx="66331" cy="7139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6360CDAC-5809-431F-9D5D-76D8457AC75B}"/>
                </a:ext>
              </a:extLst>
            </p:cNvPr>
            <p:cNvSpPr/>
            <p:nvPr/>
          </p:nvSpPr>
          <p:spPr>
            <a:xfrm>
              <a:off x="1686549" y="3975323"/>
              <a:ext cx="66331" cy="7139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0321B975-AF8E-4EEB-9629-62AB9FE9A9C8}"/>
                </a:ext>
              </a:extLst>
            </p:cNvPr>
            <p:cNvSpPr/>
            <p:nvPr/>
          </p:nvSpPr>
          <p:spPr>
            <a:xfrm>
              <a:off x="1765551" y="4027052"/>
              <a:ext cx="66331" cy="7139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9F1D3BC6-722E-478C-8EBF-C9B537FFDAFF}"/>
              </a:ext>
            </a:extLst>
          </p:cNvPr>
          <p:cNvGrpSpPr/>
          <p:nvPr/>
        </p:nvGrpSpPr>
        <p:grpSpPr>
          <a:xfrm>
            <a:off x="7732236" y="2560319"/>
            <a:ext cx="442374" cy="442374"/>
            <a:chOff x="1567132" y="3583029"/>
            <a:chExt cx="917851" cy="917851"/>
          </a:xfrm>
        </p:grpSpPr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23394095-204C-45D6-A5AC-7826EA16D067}"/>
                </a:ext>
              </a:extLst>
            </p:cNvPr>
            <p:cNvSpPr/>
            <p:nvPr/>
          </p:nvSpPr>
          <p:spPr>
            <a:xfrm>
              <a:off x="1567132" y="3583029"/>
              <a:ext cx="917851" cy="9178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  <p:sp>
          <p:nvSpPr>
            <p:cNvPr id="209" name="椭圆 3">
              <a:extLst>
                <a:ext uri="{FF2B5EF4-FFF2-40B4-BE49-F238E27FC236}">
                  <a16:creationId xmlns:a16="http://schemas.microsoft.com/office/drawing/2014/main" id="{6BCCE2A9-F9E7-4FE7-BCB3-10D4C537A5AA}"/>
                </a:ext>
              </a:extLst>
            </p:cNvPr>
            <p:cNvSpPr/>
            <p:nvPr/>
          </p:nvSpPr>
          <p:spPr>
            <a:xfrm rot="2904175">
              <a:off x="1626805" y="3738465"/>
              <a:ext cx="823904" cy="606978"/>
            </a:xfrm>
            <a:custGeom>
              <a:avLst/>
              <a:gdLst>
                <a:gd name="connsiteX0" fmla="*/ 0 w 874623"/>
                <a:gd name="connsiteY0" fmla="*/ 289657 h 579313"/>
                <a:gd name="connsiteX1" fmla="*/ 437312 w 874623"/>
                <a:gd name="connsiteY1" fmla="*/ 0 h 579313"/>
                <a:gd name="connsiteX2" fmla="*/ 874624 w 874623"/>
                <a:gd name="connsiteY2" fmla="*/ 289657 h 579313"/>
                <a:gd name="connsiteX3" fmla="*/ 437312 w 874623"/>
                <a:gd name="connsiteY3" fmla="*/ 579314 h 579313"/>
                <a:gd name="connsiteX4" fmla="*/ 0 w 874623"/>
                <a:gd name="connsiteY4" fmla="*/ 289657 h 579313"/>
                <a:gd name="connsiteX0" fmla="*/ 0 w 838427"/>
                <a:gd name="connsiteY0" fmla="*/ 408426 h 586134"/>
                <a:gd name="connsiteX1" fmla="*/ 401115 w 838427"/>
                <a:gd name="connsiteY1" fmla="*/ 1723 h 586134"/>
                <a:gd name="connsiteX2" fmla="*/ 838427 w 838427"/>
                <a:gd name="connsiteY2" fmla="*/ 291380 h 586134"/>
                <a:gd name="connsiteX3" fmla="*/ 401115 w 838427"/>
                <a:gd name="connsiteY3" fmla="*/ 581037 h 586134"/>
                <a:gd name="connsiteX4" fmla="*/ 0 w 838427"/>
                <a:gd name="connsiteY4" fmla="*/ 408426 h 586134"/>
                <a:gd name="connsiteX0" fmla="*/ 0 w 838428"/>
                <a:gd name="connsiteY0" fmla="*/ 408426 h 586134"/>
                <a:gd name="connsiteX1" fmla="*/ 401116 w 838428"/>
                <a:gd name="connsiteY1" fmla="*/ 1723 h 586134"/>
                <a:gd name="connsiteX2" fmla="*/ 838428 w 838428"/>
                <a:gd name="connsiteY2" fmla="*/ 291380 h 586134"/>
                <a:gd name="connsiteX3" fmla="*/ 401116 w 838428"/>
                <a:gd name="connsiteY3" fmla="*/ 581037 h 586134"/>
                <a:gd name="connsiteX4" fmla="*/ 0 w 838428"/>
                <a:gd name="connsiteY4" fmla="*/ 408426 h 586134"/>
                <a:gd name="connsiteX0" fmla="*/ 21004 w 859432"/>
                <a:gd name="connsiteY0" fmla="*/ 407013 h 584721"/>
                <a:gd name="connsiteX1" fmla="*/ 94731 w 859432"/>
                <a:gd name="connsiteY1" fmla="*/ 237626 h 584721"/>
                <a:gd name="connsiteX2" fmla="*/ 422120 w 859432"/>
                <a:gd name="connsiteY2" fmla="*/ 310 h 584721"/>
                <a:gd name="connsiteX3" fmla="*/ 859432 w 859432"/>
                <a:gd name="connsiteY3" fmla="*/ 289967 h 584721"/>
                <a:gd name="connsiteX4" fmla="*/ 422120 w 859432"/>
                <a:gd name="connsiteY4" fmla="*/ 579624 h 584721"/>
                <a:gd name="connsiteX5" fmla="*/ 21004 w 859432"/>
                <a:gd name="connsiteY5" fmla="*/ 407013 h 584721"/>
                <a:gd name="connsiteX0" fmla="*/ 18243 w 856671"/>
                <a:gd name="connsiteY0" fmla="*/ 411259 h 586019"/>
                <a:gd name="connsiteX1" fmla="*/ 103768 w 856671"/>
                <a:gd name="connsiteY1" fmla="*/ 137715 h 586019"/>
                <a:gd name="connsiteX2" fmla="*/ 419359 w 856671"/>
                <a:gd name="connsiteY2" fmla="*/ 4556 h 586019"/>
                <a:gd name="connsiteX3" fmla="*/ 856671 w 856671"/>
                <a:gd name="connsiteY3" fmla="*/ 294213 h 586019"/>
                <a:gd name="connsiteX4" fmla="*/ 419359 w 856671"/>
                <a:gd name="connsiteY4" fmla="*/ 583870 h 586019"/>
                <a:gd name="connsiteX5" fmla="*/ 18243 w 856671"/>
                <a:gd name="connsiteY5" fmla="*/ 411259 h 586019"/>
                <a:gd name="connsiteX0" fmla="*/ 34940 w 873368"/>
                <a:gd name="connsiteY0" fmla="*/ 410586 h 585346"/>
                <a:gd name="connsiteX1" fmla="*/ 30387 w 873368"/>
                <a:gd name="connsiteY1" fmla="*/ 286337 h 585346"/>
                <a:gd name="connsiteX2" fmla="*/ 120465 w 873368"/>
                <a:gd name="connsiteY2" fmla="*/ 137042 h 585346"/>
                <a:gd name="connsiteX3" fmla="*/ 436056 w 873368"/>
                <a:gd name="connsiteY3" fmla="*/ 3883 h 585346"/>
                <a:gd name="connsiteX4" fmla="*/ 873368 w 873368"/>
                <a:gd name="connsiteY4" fmla="*/ 293540 h 585346"/>
                <a:gd name="connsiteX5" fmla="*/ 436056 w 873368"/>
                <a:gd name="connsiteY5" fmla="*/ 583197 h 585346"/>
                <a:gd name="connsiteX6" fmla="*/ 34940 w 873368"/>
                <a:gd name="connsiteY6" fmla="*/ 410586 h 585346"/>
                <a:gd name="connsiteX0" fmla="*/ 10710 w 849138"/>
                <a:gd name="connsiteY0" fmla="*/ 410586 h 584959"/>
                <a:gd name="connsiteX1" fmla="*/ 113756 w 849138"/>
                <a:gd name="connsiteY1" fmla="*/ 318173 h 584959"/>
                <a:gd name="connsiteX2" fmla="*/ 96235 w 849138"/>
                <a:gd name="connsiteY2" fmla="*/ 137042 h 584959"/>
                <a:gd name="connsiteX3" fmla="*/ 411826 w 849138"/>
                <a:gd name="connsiteY3" fmla="*/ 3883 h 584959"/>
                <a:gd name="connsiteX4" fmla="*/ 849138 w 849138"/>
                <a:gd name="connsiteY4" fmla="*/ 293540 h 584959"/>
                <a:gd name="connsiteX5" fmla="*/ 411826 w 849138"/>
                <a:gd name="connsiteY5" fmla="*/ 583197 h 584959"/>
                <a:gd name="connsiteX6" fmla="*/ 10710 w 849138"/>
                <a:gd name="connsiteY6" fmla="*/ 410586 h 584959"/>
                <a:gd name="connsiteX0" fmla="*/ 10710 w 849138"/>
                <a:gd name="connsiteY0" fmla="*/ 411473 h 585846"/>
                <a:gd name="connsiteX1" fmla="*/ 113756 w 849138"/>
                <a:gd name="connsiteY1" fmla="*/ 319060 h 585846"/>
                <a:gd name="connsiteX2" fmla="*/ 64060 w 849138"/>
                <a:gd name="connsiteY2" fmla="*/ 126348 h 585846"/>
                <a:gd name="connsiteX3" fmla="*/ 411826 w 849138"/>
                <a:gd name="connsiteY3" fmla="*/ 4770 h 585846"/>
                <a:gd name="connsiteX4" fmla="*/ 849138 w 849138"/>
                <a:gd name="connsiteY4" fmla="*/ 294427 h 585846"/>
                <a:gd name="connsiteX5" fmla="*/ 411826 w 849138"/>
                <a:gd name="connsiteY5" fmla="*/ 584084 h 585846"/>
                <a:gd name="connsiteX6" fmla="*/ 10710 w 849138"/>
                <a:gd name="connsiteY6" fmla="*/ 411473 h 585846"/>
                <a:gd name="connsiteX0" fmla="*/ 12871 w 821983"/>
                <a:gd name="connsiteY0" fmla="*/ 488445 h 591329"/>
                <a:gd name="connsiteX1" fmla="*/ 86601 w 821983"/>
                <a:gd name="connsiteY1" fmla="*/ 319060 h 591329"/>
                <a:gd name="connsiteX2" fmla="*/ 36905 w 821983"/>
                <a:gd name="connsiteY2" fmla="*/ 126348 h 591329"/>
                <a:gd name="connsiteX3" fmla="*/ 384671 w 821983"/>
                <a:gd name="connsiteY3" fmla="*/ 4770 h 591329"/>
                <a:gd name="connsiteX4" fmla="*/ 821983 w 821983"/>
                <a:gd name="connsiteY4" fmla="*/ 294427 h 591329"/>
                <a:gd name="connsiteX5" fmla="*/ 384671 w 821983"/>
                <a:gd name="connsiteY5" fmla="*/ 584084 h 591329"/>
                <a:gd name="connsiteX6" fmla="*/ 12871 w 821983"/>
                <a:gd name="connsiteY6" fmla="*/ 488445 h 591329"/>
                <a:gd name="connsiteX0" fmla="*/ 3749 w 812861"/>
                <a:gd name="connsiteY0" fmla="*/ 488445 h 593330"/>
                <a:gd name="connsiteX1" fmla="*/ 77479 w 812861"/>
                <a:gd name="connsiteY1" fmla="*/ 319060 h 593330"/>
                <a:gd name="connsiteX2" fmla="*/ 27783 w 812861"/>
                <a:gd name="connsiteY2" fmla="*/ 126348 h 593330"/>
                <a:gd name="connsiteX3" fmla="*/ 375549 w 812861"/>
                <a:gd name="connsiteY3" fmla="*/ 4770 h 593330"/>
                <a:gd name="connsiteX4" fmla="*/ 812861 w 812861"/>
                <a:gd name="connsiteY4" fmla="*/ 294427 h 593330"/>
                <a:gd name="connsiteX5" fmla="*/ 375549 w 812861"/>
                <a:gd name="connsiteY5" fmla="*/ 584084 h 593330"/>
                <a:gd name="connsiteX6" fmla="*/ 3749 w 812861"/>
                <a:gd name="connsiteY6" fmla="*/ 488445 h 593330"/>
                <a:gd name="connsiteX0" fmla="*/ 6417 w 815529"/>
                <a:gd name="connsiteY0" fmla="*/ 488445 h 593280"/>
                <a:gd name="connsiteX1" fmla="*/ 80147 w 815529"/>
                <a:gd name="connsiteY1" fmla="*/ 319060 h 593280"/>
                <a:gd name="connsiteX2" fmla="*/ 30451 w 815529"/>
                <a:gd name="connsiteY2" fmla="*/ 126348 h 593280"/>
                <a:gd name="connsiteX3" fmla="*/ 378217 w 815529"/>
                <a:gd name="connsiteY3" fmla="*/ 4770 h 593280"/>
                <a:gd name="connsiteX4" fmla="*/ 815529 w 815529"/>
                <a:gd name="connsiteY4" fmla="*/ 294427 h 593280"/>
                <a:gd name="connsiteX5" fmla="*/ 378217 w 815529"/>
                <a:gd name="connsiteY5" fmla="*/ 584084 h 593280"/>
                <a:gd name="connsiteX6" fmla="*/ 6417 w 815529"/>
                <a:gd name="connsiteY6" fmla="*/ 488445 h 593280"/>
                <a:gd name="connsiteX0" fmla="*/ 6417 w 815529"/>
                <a:gd name="connsiteY0" fmla="*/ 444293 h 549128"/>
                <a:gd name="connsiteX1" fmla="*/ 80147 w 815529"/>
                <a:gd name="connsiteY1" fmla="*/ 274908 h 549128"/>
                <a:gd name="connsiteX2" fmla="*/ 30451 w 815529"/>
                <a:gd name="connsiteY2" fmla="*/ 82196 h 549128"/>
                <a:gd name="connsiteX3" fmla="*/ 383256 w 815529"/>
                <a:gd name="connsiteY3" fmla="*/ 7548 h 549128"/>
                <a:gd name="connsiteX4" fmla="*/ 815529 w 815529"/>
                <a:gd name="connsiteY4" fmla="*/ 250275 h 549128"/>
                <a:gd name="connsiteX5" fmla="*/ 378217 w 815529"/>
                <a:gd name="connsiteY5" fmla="*/ 539932 h 549128"/>
                <a:gd name="connsiteX6" fmla="*/ 6417 w 815529"/>
                <a:gd name="connsiteY6" fmla="*/ 444293 h 549128"/>
                <a:gd name="connsiteX0" fmla="*/ 6417 w 825736"/>
                <a:gd name="connsiteY0" fmla="*/ 436755 h 541590"/>
                <a:gd name="connsiteX1" fmla="*/ 80147 w 825736"/>
                <a:gd name="connsiteY1" fmla="*/ 267370 h 541590"/>
                <a:gd name="connsiteX2" fmla="*/ 30451 w 825736"/>
                <a:gd name="connsiteY2" fmla="*/ 74658 h 541590"/>
                <a:gd name="connsiteX3" fmla="*/ 383256 w 825736"/>
                <a:gd name="connsiteY3" fmla="*/ 10 h 541590"/>
                <a:gd name="connsiteX4" fmla="*/ 662201 w 825736"/>
                <a:gd name="connsiteY4" fmla="*/ 70829 h 541590"/>
                <a:gd name="connsiteX5" fmla="*/ 815529 w 825736"/>
                <a:gd name="connsiteY5" fmla="*/ 242737 h 541590"/>
                <a:gd name="connsiteX6" fmla="*/ 378217 w 825736"/>
                <a:gd name="connsiteY6" fmla="*/ 532394 h 541590"/>
                <a:gd name="connsiteX7" fmla="*/ 6417 w 825736"/>
                <a:gd name="connsiteY7" fmla="*/ 436755 h 541590"/>
                <a:gd name="connsiteX0" fmla="*/ 6417 w 825733"/>
                <a:gd name="connsiteY0" fmla="*/ 461948 h 566783"/>
                <a:gd name="connsiteX1" fmla="*/ 80147 w 825733"/>
                <a:gd name="connsiteY1" fmla="*/ 292563 h 566783"/>
                <a:gd name="connsiteX2" fmla="*/ 30451 w 825733"/>
                <a:gd name="connsiteY2" fmla="*/ 99851 h 566783"/>
                <a:gd name="connsiteX3" fmla="*/ 383256 w 825733"/>
                <a:gd name="connsiteY3" fmla="*/ 25203 h 566783"/>
                <a:gd name="connsiteX4" fmla="*/ 662152 w 825733"/>
                <a:gd name="connsiteY4" fmla="*/ 19558 h 566783"/>
                <a:gd name="connsiteX5" fmla="*/ 815529 w 825733"/>
                <a:gd name="connsiteY5" fmla="*/ 267930 h 566783"/>
                <a:gd name="connsiteX6" fmla="*/ 378217 w 825733"/>
                <a:gd name="connsiteY6" fmla="*/ 557587 h 566783"/>
                <a:gd name="connsiteX7" fmla="*/ 6417 w 825733"/>
                <a:gd name="connsiteY7" fmla="*/ 461948 h 566783"/>
                <a:gd name="connsiteX0" fmla="*/ 6417 w 799105"/>
                <a:gd name="connsiteY0" fmla="*/ 461948 h 561708"/>
                <a:gd name="connsiteX1" fmla="*/ 80147 w 799105"/>
                <a:gd name="connsiteY1" fmla="*/ 292563 h 561708"/>
                <a:gd name="connsiteX2" fmla="*/ 30451 w 799105"/>
                <a:gd name="connsiteY2" fmla="*/ 99851 h 561708"/>
                <a:gd name="connsiteX3" fmla="*/ 383256 w 799105"/>
                <a:gd name="connsiteY3" fmla="*/ 25203 h 561708"/>
                <a:gd name="connsiteX4" fmla="*/ 662152 w 799105"/>
                <a:gd name="connsiteY4" fmla="*/ 19558 h 561708"/>
                <a:gd name="connsiteX5" fmla="*/ 786843 w 799105"/>
                <a:gd name="connsiteY5" fmla="*/ 352850 h 561708"/>
                <a:gd name="connsiteX6" fmla="*/ 378217 w 799105"/>
                <a:gd name="connsiteY6" fmla="*/ 557587 h 561708"/>
                <a:gd name="connsiteX7" fmla="*/ 6417 w 799105"/>
                <a:gd name="connsiteY7" fmla="*/ 461948 h 561708"/>
                <a:gd name="connsiteX0" fmla="*/ 6417 w 814143"/>
                <a:gd name="connsiteY0" fmla="*/ 452504 h 552264"/>
                <a:gd name="connsiteX1" fmla="*/ 80147 w 814143"/>
                <a:gd name="connsiteY1" fmla="*/ 283119 h 552264"/>
                <a:gd name="connsiteX2" fmla="*/ 30451 w 814143"/>
                <a:gd name="connsiteY2" fmla="*/ 90407 h 552264"/>
                <a:gd name="connsiteX3" fmla="*/ 383256 w 814143"/>
                <a:gd name="connsiteY3" fmla="*/ 15759 h 552264"/>
                <a:gd name="connsiteX4" fmla="*/ 662152 w 814143"/>
                <a:gd name="connsiteY4" fmla="*/ 10114 h 552264"/>
                <a:gd name="connsiteX5" fmla="*/ 763741 w 814143"/>
                <a:gd name="connsiteY5" fmla="*/ 130019 h 552264"/>
                <a:gd name="connsiteX6" fmla="*/ 786843 w 814143"/>
                <a:gd name="connsiteY6" fmla="*/ 343406 h 552264"/>
                <a:gd name="connsiteX7" fmla="*/ 378217 w 814143"/>
                <a:gd name="connsiteY7" fmla="*/ 548143 h 552264"/>
                <a:gd name="connsiteX8" fmla="*/ 6417 w 814143"/>
                <a:gd name="connsiteY8" fmla="*/ 452504 h 552264"/>
                <a:gd name="connsiteX0" fmla="*/ 6417 w 798468"/>
                <a:gd name="connsiteY0" fmla="*/ 452504 h 552264"/>
                <a:gd name="connsiteX1" fmla="*/ 80147 w 798468"/>
                <a:gd name="connsiteY1" fmla="*/ 283119 h 552264"/>
                <a:gd name="connsiteX2" fmla="*/ 30451 w 798468"/>
                <a:gd name="connsiteY2" fmla="*/ 90407 h 552264"/>
                <a:gd name="connsiteX3" fmla="*/ 383256 w 798468"/>
                <a:gd name="connsiteY3" fmla="*/ 15759 h 552264"/>
                <a:gd name="connsiteX4" fmla="*/ 662152 w 798468"/>
                <a:gd name="connsiteY4" fmla="*/ 10114 h 552264"/>
                <a:gd name="connsiteX5" fmla="*/ 608221 w 798468"/>
                <a:gd name="connsiteY5" fmla="*/ 199990 h 552264"/>
                <a:gd name="connsiteX6" fmla="*/ 786843 w 798468"/>
                <a:gd name="connsiteY6" fmla="*/ 343406 h 552264"/>
                <a:gd name="connsiteX7" fmla="*/ 378217 w 798468"/>
                <a:gd name="connsiteY7" fmla="*/ 548143 h 552264"/>
                <a:gd name="connsiteX8" fmla="*/ 6417 w 798468"/>
                <a:gd name="connsiteY8" fmla="*/ 452504 h 552264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86843"/>
                <a:gd name="connsiteY0" fmla="*/ 504829 h 604589"/>
                <a:gd name="connsiteX1" fmla="*/ 80147 w 786843"/>
                <a:gd name="connsiteY1" fmla="*/ 335444 h 604589"/>
                <a:gd name="connsiteX2" fmla="*/ 30451 w 786843"/>
                <a:gd name="connsiteY2" fmla="*/ 142732 h 604589"/>
                <a:gd name="connsiteX3" fmla="*/ 383256 w 786843"/>
                <a:gd name="connsiteY3" fmla="*/ 68084 h 604589"/>
                <a:gd name="connsiteX4" fmla="*/ 629420 w 786843"/>
                <a:gd name="connsiteY4" fmla="*/ 3662 h 604589"/>
                <a:gd name="connsiteX5" fmla="*/ 608221 w 786843"/>
                <a:gd name="connsiteY5" fmla="*/ 252315 h 604589"/>
                <a:gd name="connsiteX6" fmla="*/ 786843 w 786843"/>
                <a:gd name="connsiteY6" fmla="*/ 395731 h 604589"/>
                <a:gd name="connsiteX7" fmla="*/ 378217 w 786843"/>
                <a:gd name="connsiteY7" fmla="*/ 600468 h 604589"/>
                <a:gd name="connsiteX8" fmla="*/ 6417 w 786843"/>
                <a:gd name="connsiteY8" fmla="*/ 504829 h 604589"/>
                <a:gd name="connsiteX0" fmla="*/ 6417 w 786843"/>
                <a:gd name="connsiteY0" fmla="*/ 504829 h 604589"/>
                <a:gd name="connsiteX1" fmla="*/ 80147 w 786843"/>
                <a:gd name="connsiteY1" fmla="*/ 335444 h 604589"/>
                <a:gd name="connsiteX2" fmla="*/ 30451 w 786843"/>
                <a:gd name="connsiteY2" fmla="*/ 142732 h 604589"/>
                <a:gd name="connsiteX3" fmla="*/ 383256 w 786843"/>
                <a:gd name="connsiteY3" fmla="*/ 68084 h 604589"/>
                <a:gd name="connsiteX4" fmla="*/ 629420 w 786843"/>
                <a:gd name="connsiteY4" fmla="*/ 3662 h 604589"/>
                <a:gd name="connsiteX5" fmla="*/ 608221 w 786843"/>
                <a:gd name="connsiteY5" fmla="*/ 252315 h 604589"/>
                <a:gd name="connsiteX6" fmla="*/ 786843 w 786843"/>
                <a:gd name="connsiteY6" fmla="*/ 395731 h 604589"/>
                <a:gd name="connsiteX7" fmla="*/ 378217 w 786843"/>
                <a:gd name="connsiteY7" fmla="*/ 600468 h 604589"/>
                <a:gd name="connsiteX8" fmla="*/ 6417 w 786843"/>
                <a:gd name="connsiteY8" fmla="*/ 504829 h 604589"/>
                <a:gd name="connsiteX0" fmla="*/ 6417 w 786843"/>
                <a:gd name="connsiteY0" fmla="*/ 514747 h 614507"/>
                <a:gd name="connsiteX1" fmla="*/ 80147 w 786843"/>
                <a:gd name="connsiteY1" fmla="*/ 345362 h 614507"/>
                <a:gd name="connsiteX2" fmla="*/ 30451 w 786843"/>
                <a:gd name="connsiteY2" fmla="*/ 152650 h 614507"/>
                <a:gd name="connsiteX3" fmla="*/ 383256 w 786843"/>
                <a:gd name="connsiteY3" fmla="*/ 78002 h 614507"/>
                <a:gd name="connsiteX4" fmla="*/ 629420 w 786843"/>
                <a:gd name="connsiteY4" fmla="*/ 13580 h 614507"/>
                <a:gd name="connsiteX5" fmla="*/ 608221 w 786843"/>
                <a:gd name="connsiteY5" fmla="*/ 262233 h 614507"/>
                <a:gd name="connsiteX6" fmla="*/ 786843 w 786843"/>
                <a:gd name="connsiteY6" fmla="*/ 405649 h 614507"/>
                <a:gd name="connsiteX7" fmla="*/ 378217 w 786843"/>
                <a:gd name="connsiteY7" fmla="*/ 610386 h 614507"/>
                <a:gd name="connsiteX8" fmla="*/ 6417 w 786843"/>
                <a:gd name="connsiteY8" fmla="*/ 514747 h 614507"/>
                <a:gd name="connsiteX0" fmla="*/ 6417 w 786843"/>
                <a:gd name="connsiteY0" fmla="*/ 514747 h 614507"/>
                <a:gd name="connsiteX1" fmla="*/ 80147 w 786843"/>
                <a:gd name="connsiteY1" fmla="*/ 345362 h 614507"/>
                <a:gd name="connsiteX2" fmla="*/ 30451 w 786843"/>
                <a:gd name="connsiteY2" fmla="*/ 152650 h 614507"/>
                <a:gd name="connsiteX3" fmla="*/ 383256 w 786843"/>
                <a:gd name="connsiteY3" fmla="*/ 78002 h 614507"/>
                <a:gd name="connsiteX4" fmla="*/ 629420 w 786843"/>
                <a:gd name="connsiteY4" fmla="*/ 13580 h 614507"/>
                <a:gd name="connsiteX5" fmla="*/ 608221 w 786843"/>
                <a:gd name="connsiteY5" fmla="*/ 262233 h 614507"/>
                <a:gd name="connsiteX6" fmla="*/ 786843 w 786843"/>
                <a:gd name="connsiteY6" fmla="*/ 405649 h 614507"/>
                <a:gd name="connsiteX7" fmla="*/ 378217 w 786843"/>
                <a:gd name="connsiteY7" fmla="*/ 610386 h 614507"/>
                <a:gd name="connsiteX8" fmla="*/ 6417 w 786843"/>
                <a:gd name="connsiteY8" fmla="*/ 514747 h 614507"/>
                <a:gd name="connsiteX0" fmla="*/ 6417 w 786843"/>
                <a:gd name="connsiteY0" fmla="*/ 463093 h 562853"/>
                <a:gd name="connsiteX1" fmla="*/ 80147 w 786843"/>
                <a:gd name="connsiteY1" fmla="*/ 293708 h 562853"/>
                <a:gd name="connsiteX2" fmla="*/ 30451 w 786843"/>
                <a:gd name="connsiteY2" fmla="*/ 100996 h 562853"/>
                <a:gd name="connsiteX3" fmla="*/ 383256 w 786843"/>
                <a:gd name="connsiteY3" fmla="*/ 26348 h 562853"/>
                <a:gd name="connsiteX4" fmla="*/ 698276 w 786843"/>
                <a:gd name="connsiteY4" fmla="*/ 23054 h 562853"/>
                <a:gd name="connsiteX5" fmla="*/ 608221 w 786843"/>
                <a:gd name="connsiteY5" fmla="*/ 210579 h 562853"/>
                <a:gd name="connsiteX6" fmla="*/ 786843 w 786843"/>
                <a:gd name="connsiteY6" fmla="*/ 353995 h 562853"/>
                <a:gd name="connsiteX7" fmla="*/ 378217 w 786843"/>
                <a:gd name="connsiteY7" fmla="*/ 558732 h 562853"/>
                <a:gd name="connsiteX8" fmla="*/ 6417 w 786843"/>
                <a:gd name="connsiteY8" fmla="*/ 463093 h 562853"/>
                <a:gd name="connsiteX0" fmla="*/ 6417 w 786843"/>
                <a:gd name="connsiteY0" fmla="*/ 513220 h 612980"/>
                <a:gd name="connsiteX1" fmla="*/ 80147 w 786843"/>
                <a:gd name="connsiteY1" fmla="*/ 343835 h 612980"/>
                <a:gd name="connsiteX2" fmla="*/ 30451 w 786843"/>
                <a:gd name="connsiteY2" fmla="*/ 151123 h 612980"/>
                <a:gd name="connsiteX3" fmla="*/ 376617 w 786843"/>
                <a:gd name="connsiteY3" fmla="*/ 2652 h 612980"/>
                <a:gd name="connsiteX4" fmla="*/ 698276 w 786843"/>
                <a:gd name="connsiteY4" fmla="*/ 73181 h 612980"/>
                <a:gd name="connsiteX5" fmla="*/ 608221 w 786843"/>
                <a:gd name="connsiteY5" fmla="*/ 260706 h 612980"/>
                <a:gd name="connsiteX6" fmla="*/ 786843 w 786843"/>
                <a:gd name="connsiteY6" fmla="*/ 404122 h 612980"/>
                <a:gd name="connsiteX7" fmla="*/ 378217 w 786843"/>
                <a:gd name="connsiteY7" fmla="*/ 608859 h 612980"/>
                <a:gd name="connsiteX8" fmla="*/ 6417 w 786843"/>
                <a:gd name="connsiteY8" fmla="*/ 513220 h 612980"/>
                <a:gd name="connsiteX0" fmla="*/ 6417 w 786843"/>
                <a:gd name="connsiteY0" fmla="*/ 513220 h 612980"/>
                <a:gd name="connsiteX1" fmla="*/ 80147 w 786843"/>
                <a:gd name="connsiteY1" fmla="*/ 343835 h 612980"/>
                <a:gd name="connsiteX2" fmla="*/ 30451 w 786843"/>
                <a:gd name="connsiteY2" fmla="*/ 151123 h 612980"/>
                <a:gd name="connsiteX3" fmla="*/ 376617 w 786843"/>
                <a:gd name="connsiteY3" fmla="*/ 2652 h 612980"/>
                <a:gd name="connsiteX4" fmla="*/ 698276 w 786843"/>
                <a:gd name="connsiteY4" fmla="*/ 73181 h 612980"/>
                <a:gd name="connsiteX5" fmla="*/ 531781 w 786843"/>
                <a:gd name="connsiteY5" fmla="*/ 298986 h 612980"/>
                <a:gd name="connsiteX6" fmla="*/ 786843 w 786843"/>
                <a:gd name="connsiteY6" fmla="*/ 404122 h 612980"/>
                <a:gd name="connsiteX7" fmla="*/ 378217 w 786843"/>
                <a:gd name="connsiteY7" fmla="*/ 608859 h 612980"/>
                <a:gd name="connsiteX8" fmla="*/ 6417 w 786843"/>
                <a:gd name="connsiteY8" fmla="*/ 513220 h 612980"/>
                <a:gd name="connsiteX0" fmla="*/ 6417 w 786843"/>
                <a:gd name="connsiteY0" fmla="*/ 511621 h 611381"/>
                <a:gd name="connsiteX1" fmla="*/ 80147 w 786843"/>
                <a:gd name="connsiteY1" fmla="*/ 342236 h 611381"/>
                <a:gd name="connsiteX2" fmla="*/ 30451 w 786843"/>
                <a:gd name="connsiteY2" fmla="*/ 149524 h 611381"/>
                <a:gd name="connsiteX3" fmla="*/ 376617 w 786843"/>
                <a:gd name="connsiteY3" fmla="*/ 1053 h 611381"/>
                <a:gd name="connsiteX4" fmla="*/ 746805 w 786843"/>
                <a:gd name="connsiteY4" fmla="*/ 93436 h 611381"/>
                <a:gd name="connsiteX5" fmla="*/ 531781 w 786843"/>
                <a:gd name="connsiteY5" fmla="*/ 297387 h 611381"/>
                <a:gd name="connsiteX6" fmla="*/ 786843 w 786843"/>
                <a:gd name="connsiteY6" fmla="*/ 402523 h 611381"/>
                <a:gd name="connsiteX7" fmla="*/ 378217 w 786843"/>
                <a:gd name="connsiteY7" fmla="*/ 607260 h 611381"/>
                <a:gd name="connsiteX8" fmla="*/ 6417 w 786843"/>
                <a:gd name="connsiteY8" fmla="*/ 511621 h 611381"/>
                <a:gd name="connsiteX0" fmla="*/ 6417 w 772112"/>
                <a:gd name="connsiteY0" fmla="*/ 511621 h 608672"/>
                <a:gd name="connsiteX1" fmla="*/ 80147 w 772112"/>
                <a:gd name="connsiteY1" fmla="*/ 342236 h 608672"/>
                <a:gd name="connsiteX2" fmla="*/ 30451 w 772112"/>
                <a:gd name="connsiteY2" fmla="*/ 149524 h 608672"/>
                <a:gd name="connsiteX3" fmla="*/ 376617 w 772112"/>
                <a:gd name="connsiteY3" fmla="*/ 1053 h 608672"/>
                <a:gd name="connsiteX4" fmla="*/ 746805 w 772112"/>
                <a:gd name="connsiteY4" fmla="*/ 93436 h 608672"/>
                <a:gd name="connsiteX5" fmla="*/ 531781 w 772112"/>
                <a:gd name="connsiteY5" fmla="*/ 297387 h 608672"/>
                <a:gd name="connsiteX6" fmla="*/ 772112 w 772112"/>
                <a:gd name="connsiteY6" fmla="*/ 457375 h 608672"/>
                <a:gd name="connsiteX7" fmla="*/ 378217 w 772112"/>
                <a:gd name="connsiteY7" fmla="*/ 607260 h 608672"/>
                <a:gd name="connsiteX8" fmla="*/ 6417 w 772112"/>
                <a:gd name="connsiteY8" fmla="*/ 511621 h 608672"/>
                <a:gd name="connsiteX0" fmla="*/ 20480 w 786175"/>
                <a:gd name="connsiteY0" fmla="*/ 510584 h 607635"/>
                <a:gd name="connsiteX1" fmla="*/ 94210 w 786175"/>
                <a:gd name="connsiteY1" fmla="*/ 341199 h 607635"/>
                <a:gd name="connsiteX2" fmla="*/ 16797 w 786175"/>
                <a:gd name="connsiteY2" fmla="*/ 98408 h 607635"/>
                <a:gd name="connsiteX3" fmla="*/ 390680 w 786175"/>
                <a:gd name="connsiteY3" fmla="*/ 16 h 607635"/>
                <a:gd name="connsiteX4" fmla="*/ 760868 w 786175"/>
                <a:gd name="connsiteY4" fmla="*/ 92399 h 607635"/>
                <a:gd name="connsiteX5" fmla="*/ 545844 w 786175"/>
                <a:gd name="connsiteY5" fmla="*/ 296350 h 607635"/>
                <a:gd name="connsiteX6" fmla="*/ 786175 w 786175"/>
                <a:gd name="connsiteY6" fmla="*/ 456338 h 607635"/>
                <a:gd name="connsiteX7" fmla="*/ 392280 w 786175"/>
                <a:gd name="connsiteY7" fmla="*/ 606223 h 607635"/>
                <a:gd name="connsiteX8" fmla="*/ 20480 w 786175"/>
                <a:gd name="connsiteY8" fmla="*/ 510584 h 607635"/>
                <a:gd name="connsiteX0" fmla="*/ 4451 w 819984"/>
                <a:gd name="connsiteY0" fmla="*/ 504551 h 607248"/>
                <a:gd name="connsiteX1" fmla="*/ 128019 w 819984"/>
                <a:gd name="connsiteY1" fmla="*/ 341199 h 607248"/>
                <a:gd name="connsiteX2" fmla="*/ 50606 w 819984"/>
                <a:gd name="connsiteY2" fmla="*/ 98408 h 607248"/>
                <a:gd name="connsiteX3" fmla="*/ 424489 w 819984"/>
                <a:gd name="connsiteY3" fmla="*/ 16 h 607248"/>
                <a:gd name="connsiteX4" fmla="*/ 794677 w 819984"/>
                <a:gd name="connsiteY4" fmla="*/ 92399 h 607248"/>
                <a:gd name="connsiteX5" fmla="*/ 579653 w 819984"/>
                <a:gd name="connsiteY5" fmla="*/ 296350 h 607248"/>
                <a:gd name="connsiteX6" fmla="*/ 819984 w 819984"/>
                <a:gd name="connsiteY6" fmla="*/ 456338 h 607248"/>
                <a:gd name="connsiteX7" fmla="*/ 426089 w 819984"/>
                <a:gd name="connsiteY7" fmla="*/ 606223 h 607248"/>
                <a:gd name="connsiteX8" fmla="*/ 4451 w 819984"/>
                <a:gd name="connsiteY8" fmla="*/ 504551 h 607248"/>
                <a:gd name="connsiteX0" fmla="*/ 8371 w 823904"/>
                <a:gd name="connsiteY0" fmla="*/ 504551 h 606978"/>
                <a:gd name="connsiteX1" fmla="*/ 144828 w 823904"/>
                <a:gd name="connsiteY1" fmla="*/ 293203 h 606978"/>
                <a:gd name="connsiteX2" fmla="*/ 54526 w 823904"/>
                <a:gd name="connsiteY2" fmla="*/ 98408 h 606978"/>
                <a:gd name="connsiteX3" fmla="*/ 428409 w 823904"/>
                <a:gd name="connsiteY3" fmla="*/ 16 h 606978"/>
                <a:gd name="connsiteX4" fmla="*/ 798597 w 823904"/>
                <a:gd name="connsiteY4" fmla="*/ 92399 h 606978"/>
                <a:gd name="connsiteX5" fmla="*/ 583573 w 823904"/>
                <a:gd name="connsiteY5" fmla="*/ 296350 h 606978"/>
                <a:gd name="connsiteX6" fmla="*/ 823904 w 823904"/>
                <a:gd name="connsiteY6" fmla="*/ 456338 h 606978"/>
                <a:gd name="connsiteX7" fmla="*/ 430009 w 823904"/>
                <a:gd name="connsiteY7" fmla="*/ 606223 h 606978"/>
                <a:gd name="connsiteX8" fmla="*/ 8371 w 823904"/>
                <a:gd name="connsiteY8" fmla="*/ 504551 h 60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3904" h="606978">
                  <a:moveTo>
                    <a:pt x="8371" y="504551"/>
                  </a:moveTo>
                  <a:cubicBezTo>
                    <a:pt x="-39159" y="452381"/>
                    <a:pt x="130574" y="338794"/>
                    <a:pt x="144828" y="293203"/>
                  </a:cubicBezTo>
                  <a:cubicBezTo>
                    <a:pt x="159082" y="247612"/>
                    <a:pt x="-13085" y="145484"/>
                    <a:pt x="54526" y="98408"/>
                  </a:cubicBezTo>
                  <a:cubicBezTo>
                    <a:pt x="122137" y="51332"/>
                    <a:pt x="304397" y="1017"/>
                    <a:pt x="428409" y="16"/>
                  </a:cubicBezTo>
                  <a:cubicBezTo>
                    <a:pt x="552421" y="-985"/>
                    <a:pt x="751511" y="45397"/>
                    <a:pt x="798597" y="92399"/>
                  </a:cubicBezTo>
                  <a:cubicBezTo>
                    <a:pt x="847838" y="213490"/>
                    <a:pt x="551985" y="248191"/>
                    <a:pt x="583573" y="296350"/>
                  </a:cubicBezTo>
                  <a:cubicBezTo>
                    <a:pt x="604355" y="351899"/>
                    <a:pt x="816635" y="280701"/>
                    <a:pt x="823904" y="456338"/>
                  </a:cubicBezTo>
                  <a:cubicBezTo>
                    <a:pt x="759650" y="526025"/>
                    <a:pt x="565931" y="598188"/>
                    <a:pt x="430009" y="606223"/>
                  </a:cubicBezTo>
                  <a:cubicBezTo>
                    <a:pt x="294087" y="614258"/>
                    <a:pt x="55901" y="556721"/>
                    <a:pt x="8371" y="504551"/>
                  </a:cubicBezTo>
                  <a:close/>
                </a:path>
              </a:pathLst>
            </a:custGeom>
            <a:solidFill>
              <a:srgbClr val="D9DEE7"/>
            </a:solidFill>
            <a:ln w="25400">
              <a:solidFill>
                <a:srgbClr val="9BA5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10" name="椭圆 4">
              <a:extLst>
                <a:ext uri="{FF2B5EF4-FFF2-40B4-BE49-F238E27FC236}">
                  <a16:creationId xmlns:a16="http://schemas.microsoft.com/office/drawing/2014/main" id="{C133DBD7-B762-4B75-BC45-3EC50D8ECCCE}"/>
                </a:ext>
              </a:extLst>
            </p:cNvPr>
            <p:cNvSpPr/>
            <p:nvPr/>
          </p:nvSpPr>
          <p:spPr>
            <a:xfrm rot="19287269">
              <a:off x="1911410" y="3756319"/>
              <a:ext cx="325701" cy="380851"/>
            </a:xfrm>
            <a:custGeom>
              <a:avLst/>
              <a:gdLst>
                <a:gd name="connsiteX0" fmla="*/ 0 w 242593"/>
                <a:gd name="connsiteY0" fmla="*/ 203259 h 406518"/>
                <a:gd name="connsiteX1" fmla="*/ 121297 w 242593"/>
                <a:gd name="connsiteY1" fmla="*/ 0 h 406518"/>
                <a:gd name="connsiteX2" fmla="*/ 242594 w 242593"/>
                <a:gd name="connsiteY2" fmla="*/ 203259 h 406518"/>
                <a:gd name="connsiteX3" fmla="*/ 121297 w 242593"/>
                <a:gd name="connsiteY3" fmla="*/ 406518 h 406518"/>
                <a:gd name="connsiteX4" fmla="*/ 0 w 242593"/>
                <a:gd name="connsiteY4" fmla="*/ 203259 h 406518"/>
                <a:gd name="connsiteX0" fmla="*/ 0 w 291059"/>
                <a:gd name="connsiteY0" fmla="*/ 205007 h 409041"/>
                <a:gd name="connsiteX1" fmla="*/ 121297 w 291059"/>
                <a:gd name="connsiteY1" fmla="*/ 1748 h 409041"/>
                <a:gd name="connsiteX2" fmla="*/ 291059 w 291059"/>
                <a:gd name="connsiteY2" fmla="*/ 140779 h 409041"/>
                <a:gd name="connsiteX3" fmla="*/ 121297 w 291059"/>
                <a:gd name="connsiteY3" fmla="*/ 408266 h 409041"/>
                <a:gd name="connsiteX4" fmla="*/ 0 w 291059"/>
                <a:gd name="connsiteY4" fmla="*/ 205007 h 409041"/>
                <a:gd name="connsiteX0" fmla="*/ 759 w 291818"/>
                <a:gd name="connsiteY0" fmla="*/ 205007 h 381368"/>
                <a:gd name="connsiteX1" fmla="*/ 122056 w 291818"/>
                <a:gd name="connsiteY1" fmla="*/ 1748 h 381368"/>
                <a:gd name="connsiteX2" fmla="*/ 291818 w 291818"/>
                <a:gd name="connsiteY2" fmla="*/ 140779 h 381368"/>
                <a:gd name="connsiteX3" fmla="*/ 179190 w 291818"/>
                <a:gd name="connsiteY3" fmla="*/ 380714 h 381368"/>
                <a:gd name="connsiteX4" fmla="*/ 759 w 291818"/>
                <a:gd name="connsiteY4" fmla="*/ 205007 h 381368"/>
                <a:gd name="connsiteX0" fmla="*/ 577 w 325701"/>
                <a:gd name="connsiteY0" fmla="*/ 196470 h 380851"/>
                <a:gd name="connsiteX1" fmla="*/ 155939 w 325701"/>
                <a:gd name="connsiteY1" fmla="*/ 1408 h 380851"/>
                <a:gd name="connsiteX2" fmla="*/ 325701 w 325701"/>
                <a:gd name="connsiteY2" fmla="*/ 140439 h 380851"/>
                <a:gd name="connsiteX3" fmla="*/ 213073 w 325701"/>
                <a:gd name="connsiteY3" fmla="*/ 380374 h 380851"/>
                <a:gd name="connsiteX4" fmla="*/ 577 w 325701"/>
                <a:gd name="connsiteY4" fmla="*/ 196470 h 38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701" h="380851">
                  <a:moveTo>
                    <a:pt x="577" y="196470"/>
                  </a:moveTo>
                  <a:cubicBezTo>
                    <a:pt x="-8945" y="133309"/>
                    <a:pt x="101752" y="10746"/>
                    <a:pt x="155939" y="1408"/>
                  </a:cubicBezTo>
                  <a:cubicBezTo>
                    <a:pt x="210126" y="-7930"/>
                    <a:pt x="325701" y="28182"/>
                    <a:pt x="325701" y="140439"/>
                  </a:cubicBezTo>
                  <a:cubicBezTo>
                    <a:pt x="325701" y="252696"/>
                    <a:pt x="267260" y="371036"/>
                    <a:pt x="213073" y="380374"/>
                  </a:cubicBezTo>
                  <a:cubicBezTo>
                    <a:pt x="158886" y="389712"/>
                    <a:pt x="10099" y="259631"/>
                    <a:pt x="577" y="19647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  <p:sp>
          <p:nvSpPr>
            <p:cNvPr id="211" name="矩形: 圆角 7">
              <a:extLst>
                <a:ext uri="{FF2B5EF4-FFF2-40B4-BE49-F238E27FC236}">
                  <a16:creationId xmlns:a16="http://schemas.microsoft.com/office/drawing/2014/main" id="{0F4C00A6-0AC4-4515-9DD5-5A170D4DF63E}"/>
                </a:ext>
              </a:extLst>
            </p:cNvPr>
            <p:cNvSpPr/>
            <p:nvPr/>
          </p:nvSpPr>
          <p:spPr>
            <a:xfrm rot="16777128">
              <a:off x="1993203" y="4046291"/>
              <a:ext cx="65708" cy="203022"/>
            </a:xfrm>
            <a:custGeom>
              <a:avLst/>
              <a:gdLst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9580 h 276046"/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26821 h 276046"/>
                <a:gd name="connsiteX9" fmla="*/ 0 w 117475"/>
                <a:gd name="connsiteY9" fmla="*/ 19580 h 276046"/>
                <a:gd name="connsiteX0" fmla="*/ 20638 w 138113"/>
                <a:gd name="connsiteY0" fmla="*/ 19580 h 276046"/>
                <a:gd name="connsiteX1" fmla="*/ 40218 w 138113"/>
                <a:gd name="connsiteY1" fmla="*/ 0 h 276046"/>
                <a:gd name="connsiteX2" fmla="*/ 118533 w 138113"/>
                <a:gd name="connsiteY2" fmla="*/ 0 h 276046"/>
                <a:gd name="connsiteX3" fmla="*/ 138113 w 138113"/>
                <a:gd name="connsiteY3" fmla="*/ 19580 h 276046"/>
                <a:gd name="connsiteX4" fmla="*/ 138113 w 138113"/>
                <a:gd name="connsiteY4" fmla="*/ 256466 h 276046"/>
                <a:gd name="connsiteX5" fmla="*/ 118533 w 138113"/>
                <a:gd name="connsiteY5" fmla="*/ 276046 h 276046"/>
                <a:gd name="connsiteX6" fmla="*/ 40218 w 138113"/>
                <a:gd name="connsiteY6" fmla="*/ 276046 h 276046"/>
                <a:gd name="connsiteX7" fmla="*/ 20638 w 138113"/>
                <a:gd name="connsiteY7" fmla="*/ 256466 h 276046"/>
                <a:gd name="connsiteX8" fmla="*/ 0 w 138113"/>
                <a:gd name="connsiteY8" fmla="*/ 126821 h 276046"/>
                <a:gd name="connsiteX9" fmla="*/ 20638 w 138113"/>
                <a:gd name="connsiteY9" fmla="*/ 19580 h 276046"/>
                <a:gd name="connsiteX0" fmla="*/ 22013 w 139488"/>
                <a:gd name="connsiteY0" fmla="*/ 19580 h 276046"/>
                <a:gd name="connsiteX1" fmla="*/ 41593 w 139488"/>
                <a:gd name="connsiteY1" fmla="*/ 0 h 276046"/>
                <a:gd name="connsiteX2" fmla="*/ 119908 w 139488"/>
                <a:gd name="connsiteY2" fmla="*/ 0 h 276046"/>
                <a:gd name="connsiteX3" fmla="*/ 139488 w 139488"/>
                <a:gd name="connsiteY3" fmla="*/ 19580 h 276046"/>
                <a:gd name="connsiteX4" fmla="*/ 139488 w 139488"/>
                <a:gd name="connsiteY4" fmla="*/ 256466 h 276046"/>
                <a:gd name="connsiteX5" fmla="*/ 119908 w 139488"/>
                <a:gd name="connsiteY5" fmla="*/ 276046 h 276046"/>
                <a:gd name="connsiteX6" fmla="*/ 41593 w 139488"/>
                <a:gd name="connsiteY6" fmla="*/ 276046 h 276046"/>
                <a:gd name="connsiteX7" fmla="*/ 22013 w 139488"/>
                <a:gd name="connsiteY7" fmla="*/ 256466 h 276046"/>
                <a:gd name="connsiteX8" fmla="*/ 1375 w 139488"/>
                <a:gd name="connsiteY8" fmla="*/ 126821 h 276046"/>
                <a:gd name="connsiteX9" fmla="*/ 22013 w 139488"/>
                <a:gd name="connsiteY9" fmla="*/ 19580 h 276046"/>
                <a:gd name="connsiteX0" fmla="*/ 25039 w 142514"/>
                <a:gd name="connsiteY0" fmla="*/ 19580 h 276046"/>
                <a:gd name="connsiteX1" fmla="*/ 44619 w 142514"/>
                <a:gd name="connsiteY1" fmla="*/ 0 h 276046"/>
                <a:gd name="connsiteX2" fmla="*/ 122934 w 142514"/>
                <a:gd name="connsiteY2" fmla="*/ 0 h 276046"/>
                <a:gd name="connsiteX3" fmla="*/ 142514 w 142514"/>
                <a:gd name="connsiteY3" fmla="*/ 19580 h 276046"/>
                <a:gd name="connsiteX4" fmla="*/ 142514 w 142514"/>
                <a:gd name="connsiteY4" fmla="*/ 256466 h 276046"/>
                <a:gd name="connsiteX5" fmla="*/ 122934 w 142514"/>
                <a:gd name="connsiteY5" fmla="*/ 276046 h 276046"/>
                <a:gd name="connsiteX6" fmla="*/ 44619 w 142514"/>
                <a:gd name="connsiteY6" fmla="*/ 276046 h 276046"/>
                <a:gd name="connsiteX7" fmla="*/ 25039 w 142514"/>
                <a:gd name="connsiteY7" fmla="*/ 256466 h 276046"/>
                <a:gd name="connsiteX8" fmla="*/ 1226 w 142514"/>
                <a:gd name="connsiteY8" fmla="*/ 133171 h 276046"/>
                <a:gd name="connsiteX9" fmla="*/ 25039 w 142514"/>
                <a:gd name="connsiteY9" fmla="*/ 19580 h 276046"/>
                <a:gd name="connsiteX0" fmla="*/ 29631 w 147106"/>
                <a:gd name="connsiteY0" fmla="*/ 19580 h 276046"/>
                <a:gd name="connsiteX1" fmla="*/ 49211 w 147106"/>
                <a:gd name="connsiteY1" fmla="*/ 0 h 276046"/>
                <a:gd name="connsiteX2" fmla="*/ 127526 w 147106"/>
                <a:gd name="connsiteY2" fmla="*/ 0 h 276046"/>
                <a:gd name="connsiteX3" fmla="*/ 147106 w 147106"/>
                <a:gd name="connsiteY3" fmla="*/ 19580 h 276046"/>
                <a:gd name="connsiteX4" fmla="*/ 147106 w 147106"/>
                <a:gd name="connsiteY4" fmla="*/ 256466 h 276046"/>
                <a:gd name="connsiteX5" fmla="*/ 127526 w 147106"/>
                <a:gd name="connsiteY5" fmla="*/ 276046 h 276046"/>
                <a:gd name="connsiteX6" fmla="*/ 49211 w 147106"/>
                <a:gd name="connsiteY6" fmla="*/ 276046 h 276046"/>
                <a:gd name="connsiteX7" fmla="*/ 29631 w 147106"/>
                <a:gd name="connsiteY7" fmla="*/ 256466 h 276046"/>
                <a:gd name="connsiteX8" fmla="*/ 1055 w 147106"/>
                <a:gd name="connsiteY8" fmla="*/ 131583 h 276046"/>
                <a:gd name="connsiteX9" fmla="*/ 29631 w 147106"/>
                <a:gd name="connsiteY9" fmla="*/ 19580 h 276046"/>
                <a:gd name="connsiteX0" fmla="*/ 23524 w 140999"/>
                <a:gd name="connsiteY0" fmla="*/ 19580 h 276046"/>
                <a:gd name="connsiteX1" fmla="*/ 43104 w 140999"/>
                <a:gd name="connsiteY1" fmla="*/ 0 h 276046"/>
                <a:gd name="connsiteX2" fmla="*/ 121419 w 140999"/>
                <a:gd name="connsiteY2" fmla="*/ 0 h 276046"/>
                <a:gd name="connsiteX3" fmla="*/ 140999 w 140999"/>
                <a:gd name="connsiteY3" fmla="*/ 19580 h 276046"/>
                <a:gd name="connsiteX4" fmla="*/ 140999 w 140999"/>
                <a:gd name="connsiteY4" fmla="*/ 256466 h 276046"/>
                <a:gd name="connsiteX5" fmla="*/ 121419 w 140999"/>
                <a:gd name="connsiteY5" fmla="*/ 276046 h 276046"/>
                <a:gd name="connsiteX6" fmla="*/ 43104 w 140999"/>
                <a:gd name="connsiteY6" fmla="*/ 276046 h 276046"/>
                <a:gd name="connsiteX7" fmla="*/ 23524 w 140999"/>
                <a:gd name="connsiteY7" fmla="*/ 256466 h 276046"/>
                <a:gd name="connsiteX8" fmla="*/ 1298 w 140999"/>
                <a:gd name="connsiteY8" fmla="*/ 156983 h 276046"/>
                <a:gd name="connsiteX9" fmla="*/ 23524 w 140999"/>
                <a:gd name="connsiteY9" fmla="*/ 19580 h 276046"/>
                <a:gd name="connsiteX0" fmla="*/ 20516 w 137991"/>
                <a:gd name="connsiteY0" fmla="*/ 19580 h 276046"/>
                <a:gd name="connsiteX1" fmla="*/ 40096 w 137991"/>
                <a:gd name="connsiteY1" fmla="*/ 0 h 276046"/>
                <a:gd name="connsiteX2" fmla="*/ 118411 w 137991"/>
                <a:gd name="connsiteY2" fmla="*/ 0 h 276046"/>
                <a:gd name="connsiteX3" fmla="*/ 137991 w 137991"/>
                <a:gd name="connsiteY3" fmla="*/ 19580 h 276046"/>
                <a:gd name="connsiteX4" fmla="*/ 137991 w 137991"/>
                <a:gd name="connsiteY4" fmla="*/ 256466 h 276046"/>
                <a:gd name="connsiteX5" fmla="*/ 118411 w 137991"/>
                <a:gd name="connsiteY5" fmla="*/ 276046 h 276046"/>
                <a:gd name="connsiteX6" fmla="*/ 40096 w 137991"/>
                <a:gd name="connsiteY6" fmla="*/ 276046 h 276046"/>
                <a:gd name="connsiteX7" fmla="*/ 20516 w 137991"/>
                <a:gd name="connsiteY7" fmla="*/ 256466 h 276046"/>
                <a:gd name="connsiteX8" fmla="*/ 1465 w 137991"/>
                <a:gd name="connsiteY8" fmla="*/ 141108 h 276046"/>
                <a:gd name="connsiteX9" fmla="*/ 20516 w 137991"/>
                <a:gd name="connsiteY9" fmla="*/ 19580 h 276046"/>
                <a:gd name="connsiteX0" fmla="*/ 19864 w 137339"/>
                <a:gd name="connsiteY0" fmla="*/ 19580 h 276046"/>
                <a:gd name="connsiteX1" fmla="*/ 39444 w 137339"/>
                <a:gd name="connsiteY1" fmla="*/ 0 h 276046"/>
                <a:gd name="connsiteX2" fmla="*/ 117759 w 137339"/>
                <a:gd name="connsiteY2" fmla="*/ 0 h 276046"/>
                <a:gd name="connsiteX3" fmla="*/ 137339 w 137339"/>
                <a:gd name="connsiteY3" fmla="*/ 19580 h 276046"/>
                <a:gd name="connsiteX4" fmla="*/ 137339 w 137339"/>
                <a:gd name="connsiteY4" fmla="*/ 256466 h 276046"/>
                <a:gd name="connsiteX5" fmla="*/ 117759 w 137339"/>
                <a:gd name="connsiteY5" fmla="*/ 276046 h 276046"/>
                <a:gd name="connsiteX6" fmla="*/ 39444 w 137339"/>
                <a:gd name="connsiteY6" fmla="*/ 276046 h 276046"/>
                <a:gd name="connsiteX7" fmla="*/ 19864 w 137339"/>
                <a:gd name="connsiteY7" fmla="*/ 256466 h 276046"/>
                <a:gd name="connsiteX8" fmla="*/ 813 w 137339"/>
                <a:gd name="connsiteY8" fmla="*/ 141108 h 276046"/>
                <a:gd name="connsiteX9" fmla="*/ 19864 w 13733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8237"/>
                <a:gd name="connsiteY0" fmla="*/ 19580 h 276046"/>
                <a:gd name="connsiteX1" fmla="*/ 38754 w 138237"/>
                <a:gd name="connsiteY1" fmla="*/ 0 h 276046"/>
                <a:gd name="connsiteX2" fmla="*/ 117069 w 138237"/>
                <a:gd name="connsiteY2" fmla="*/ 0 h 276046"/>
                <a:gd name="connsiteX3" fmla="*/ 136649 w 138237"/>
                <a:gd name="connsiteY3" fmla="*/ 19580 h 276046"/>
                <a:gd name="connsiteX4" fmla="*/ 138237 w 138237"/>
                <a:gd name="connsiteY4" fmla="*/ 144284 h 276046"/>
                <a:gd name="connsiteX5" fmla="*/ 136649 w 138237"/>
                <a:gd name="connsiteY5" fmla="*/ 256466 h 276046"/>
                <a:gd name="connsiteX6" fmla="*/ 117069 w 138237"/>
                <a:gd name="connsiteY6" fmla="*/ 276046 h 276046"/>
                <a:gd name="connsiteX7" fmla="*/ 38754 w 138237"/>
                <a:gd name="connsiteY7" fmla="*/ 276046 h 276046"/>
                <a:gd name="connsiteX8" fmla="*/ 19174 w 138237"/>
                <a:gd name="connsiteY8" fmla="*/ 256466 h 276046"/>
                <a:gd name="connsiteX9" fmla="*/ 123 w 138237"/>
                <a:gd name="connsiteY9" fmla="*/ 141108 h 276046"/>
                <a:gd name="connsiteX10" fmla="*/ 19174 w 138237"/>
                <a:gd name="connsiteY10" fmla="*/ 19580 h 276046"/>
                <a:gd name="connsiteX0" fmla="*/ 19174 w 136663"/>
                <a:gd name="connsiteY0" fmla="*/ 19580 h 276046"/>
                <a:gd name="connsiteX1" fmla="*/ 38754 w 136663"/>
                <a:gd name="connsiteY1" fmla="*/ 0 h 276046"/>
                <a:gd name="connsiteX2" fmla="*/ 117069 w 136663"/>
                <a:gd name="connsiteY2" fmla="*/ 0 h 276046"/>
                <a:gd name="connsiteX3" fmla="*/ 136649 w 136663"/>
                <a:gd name="connsiteY3" fmla="*/ 19580 h 276046"/>
                <a:gd name="connsiteX4" fmla="*/ 123950 w 136663"/>
                <a:gd name="connsiteY4" fmla="*/ 139521 h 276046"/>
                <a:gd name="connsiteX5" fmla="*/ 136649 w 136663"/>
                <a:gd name="connsiteY5" fmla="*/ 256466 h 276046"/>
                <a:gd name="connsiteX6" fmla="*/ 117069 w 136663"/>
                <a:gd name="connsiteY6" fmla="*/ 276046 h 276046"/>
                <a:gd name="connsiteX7" fmla="*/ 38754 w 136663"/>
                <a:gd name="connsiteY7" fmla="*/ 276046 h 276046"/>
                <a:gd name="connsiteX8" fmla="*/ 19174 w 136663"/>
                <a:gd name="connsiteY8" fmla="*/ 256466 h 276046"/>
                <a:gd name="connsiteX9" fmla="*/ 123 w 136663"/>
                <a:gd name="connsiteY9" fmla="*/ 141108 h 276046"/>
                <a:gd name="connsiteX10" fmla="*/ 19174 w 136663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42696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5871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7458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4283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7"/>
                <a:gd name="connsiteY0" fmla="*/ 19580 h 276046"/>
                <a:gd name="connsiteX1" fmla="*/ 38754 w 136667"/>
                <a:gd name="connsiteY1" fmla="*/ 0 h 276046"/>
                <a:gd name="connsiteX2" fmla="*/ 117069 w 136667"/>
                <a:gd name="connsiteY2" fmla="*/ 0 h 276046"/>
                <a:gd name="connsiteX3" fmla="*/ 136649 w 136667"/>
                <a:gd name="connsiteY3" fmla="*/ 19580 h 276046"/>
                <a:gd name="connsiteX4" fmla="*/ 125537 w 136667"/>
                <a:gd name="connsiteY4" fmla="*/ 139521 h 276046"/>
                <a:gd name="connsiteX5" fmla="*/ 136649 w 136667"/>
                <a:gd name="connsiteY5" fmla="*/ 256466 h 276046"/>
                <a:gd name="connsiteX6" fmla="*/ 117069 w 136667"/>
                <a:gd name="connsiteY6" fmla="*/ 276046 h 276046"/>
                <a:gd name="connsiteX7" fmla="*/ 38754 w 136667"/>
                <a:gd name="connsiteY7" fmla="*/ 276046 h 276046"/>
                <a:gd name="connsiteX8" fmla="*/ 19174 w 136667"/>
                <a:gd name="connsiteY8" fmla="*/ 256466 h 276046"/>
                <a:gd name="connsiteX9" fmla="*/ 123 w 136667"/>
                <a:gd name="connsiteY9" fmla="*/ 141108 h 276046"/>
                <a:gd name="connsiteX10" fmla="*/ 19174 w 13666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8"/>
                <a:gd name="connsiteY0" fmla="*/ 19580 h 276046"/>
                <a:gd name="connsiteX1" fmla="*/ 29414 w 127328"/>
                <a:gd name="connsiteY1" fmla="*/ 0 h 276046"/>
                <a:gd name="connsiteX2" fmla="*/ 107729 w 127328"/>
                <a:gd name="connsiteY2" fmla="*/ 0 h 276046"/>
                <a:gd name="connsiteX3" fmla="*/ 127309 w 127328"/>
                <a:gd name="connsiteY3" fmla="*/ 19580 h 276046"/>
                <a:gd name="connsiteX4" fmla="*/ 116197 w 127328"/>
                <a:gd name="connsiteY4" fmla="*/ 139521 h 276046"/>
                <a:gd name="connsiteX5" fmla="*/ 127309 w 127328"/>
                <a:gd name="connsiteY5" fmla="*/ 256466 h 276046"/>
                <a:gd name="connsiteX6" fmla="*/ 107729 w 127328"/>
                <a:gd name="connsiteY6" fmla="*/ 276046 h 276046"/>
                <a:gd name="connsiteX7" fmla="*/ 29414 w 127328"/>
                <a:gd name="connsiteY7" fmla="*/ 276046 h 276046"/>
                <a:gd name="connsiteX8" fmla="*/ 9834 w 127328"/>
                <a:gd name="connsiteY8" fmla="*/ 256466 h 276046"/>
                <a:gd name="connsiteX9" fmla="*/ 308 w 127328"/>
                <a:gd name="connsiteY9" fmla="*/ 129995 h 276046"/>
                <a:gd name="connsiteX10" fmla="*/ 9834 w 127328"/>
                <a:gd name="connsiteY10" fmla="*/ 19580 h 276046"/>
                <a:gd name="connsiteX0" fmla="*/ 9834 w 127342"/>
                <a:gd name="connsiteY0" fmla="*/ 19580 h 276046"/>
                <a:gd name="connsiteX1" fmla="*/ 29414 w 127342"/>
                <a:gd name="connsiteY1" fmla="*/ 0 h 276046"/>
                <a:gd name="connsiteX2" fmla="*/ 107729 w 127342"/>
                <a:gd name="connsiteY2" fmla="*/ 0 h 276046"/>
                <a:gd name="connsiteX3" fmla="*/ 127309 w 127342"/>
                <a:gd name="connsiteY3" fmla="*/ 19580 h 276046"/>
                <a:gd name="connsiteX4" fmla="*/ 116197 w 127342"/>
                <a:gd name="connsiteY4" fmla="*/ 139521 h 276046"/>
                <a:gd name="connsiteX5" fmla="*/ 127309 w 127342"/>
                <a:gd name="connsiteY5" fmla="*/ 256466 h 276046"/>
                <a:gd name="connsiteX6" fmla="*/ 107729 w 127342"/>
                <a:gd name="connsiteY6" fmla="*/ 276046 h 276046"/>
                <a:gd name="connsiteX7" fmla="*/ 29414 w 127342"/>
                <a:gd name="connsiteY7" fmla="*/ 276046 h 276046"/>
                <a:gd name="connsiteX8" fmla="*/ 9834 w 127342"/>
                <a:gd name="connsiteY8" fmla="*/ 256466 h 276046"/>
                <a:gd name="connsiteX9" fmla="*/ 308 w 127342"/>
                <a:gd name="connsiteY9" fmla="*/ 129995 h 276046"/>
                <a:gd name="connsiteX10" fmla="*/ 9834 w 127342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327" h="276046">
                  <a:moveTo>
                    <a:pt x="9834" y="19580"/>
                  </a:moveTo>
                  <a:cubicBezTo>
                    <a:pt x="9834" y="8766"/>
                    <a:pt x="18600" y="0"/>
                    <a:pt x="29414" y="0"/>
                  </a:cubicBezTo>
                  <a:lnTo>
                    <a:pt x="107729" y="0"/>
                  </a:lnTo>
                  <a:cubicBezTo>
                    <a:pt x="118543" y="0"/>
                    <a:pt x="127309" y="8766"/>
                    <a:pt x="127309" y="19580"/>
                  </a:cubicBezTo>
                  <a:cubicBezTo>
                    <a:pt x="127838" y="61148"/>
                    <a:pt x="116727" y="86253"/>
                    <a:pt x="116197" y="139521"/>
                  </a:cubicBezTo>
                  <a:cubicBezTo>
                    <a:pt x="115667" y="192789"/>
                    <a:pt x="127838" y="219072"/>
                    <a:pt x="127309" y="256466"/>
                  </a:cubicBezTo>
                  <a:cubicBezTo>
                    <a:pt x="127309" y="267280"/>
                    <a:pt x="118543" y="276046"/>
                    <a:pt x="107729" y="276046"/>
                  </a:cubicBezTo>
                  <a:lnTo>
                    <a:pt x="29414" y="276046"/>
                  </a:lnTo>
                  <a:cubicBezTo>
                    <a:pt x="18600" y="276046"/>
                    <a:pt x="9834" y="267280"/>
                    <a:pt x="9834" y="256466"/>
                  </a:cubicBezTo>
                  <a:cubicBezTo>
                    <a:pt x="3484" y="218013"/>
                    <a:pt x="-1279" y="170035"/>
                    <a:pt x="308" y="129995"/>
                  </a:cubicBezTo>
                  <a:cubicBezTo>
                    <a:pt x="1895" y="89955"/>
                    <a:pt x="3131" y="40717"/>
                    <a:pt x="9834" y="1958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12" name="矩形: 圆角 7">
              <a:extLst>
                <a:ext uri="{FF2B5EF4-FFF2-40B4-BE49-F238E27FC236}">
                  <a16:creationId xmlns:a16="http://schemas.microsoft.com/office/drawing/2014/main" id="{B8EDE304-999B-4E29-BA58-98713C63F347}"/>
                </a:ext>
              </a:extLst>
            </p:cNvPr>
            <p:cNvSpPr/>
            <p:nvPr/>
          </p:nvSpPr>
          <p:spPr>
            <a:xfrm rot="16777128">
              <a:off x="2005902" y="4144999"/>
              <a:ext cx="65708" cy="203022"/>
            </a:xfrm>
            <a:custGeom>
              <a:avLst/>
              <a:gdLst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9580 h 276046"/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26821 h 276046"/>
                <a:gd name="connsiteX9" fmla="*/ 0 w 117475"/>
                <a:gd name="connsiteY9" fmla="*/ 19580 h 276046"/>
                <a:gd name="connsiteX0" fmla="*/ 20638 w 138113"/>
                <a:gd name="connsiteY0" fmla="*/ 19580 h 276046"/>
                <a:gd name="connsiteX1" fmla="*/ 40218 w 138113"/>
                <a:gd name="connsiteY1" fmla="*/ 0 h 276046"/>
                <a:gd name="connsiteX2" fmla="*/ 118533 w 138113"/>
                <a:gd name="connsiteY2" fmla="*/ 0 h 276046"/>
                <a:gd name="connsiteX3" fmla="*/ 138113 w 138113"/>
                <a:gd name="connsiteY3" fmla="*/ 19580 h 276046"/>
                <a:gd name="connsiteX4" fmla="*/ 138113 w 138113"/>
                <a:gd name="connsiteY4" fmla="*/ 256466 h 276046"/>
                <a:gd name="connsiteX5" fmla="*/ 118533 w 138113"/>
                <a:gd name="connsiteY5" fmla="*/ 276046 h 276046"/>
                <a:gd name="connsiteX6" fmla="*/ 40218 w 138113"/>
                <a:gd name="connsiteY6" fmla="*/ 276046 h 276046"/>
                <a:gd name="connsiteX7" fmla="*/ 20638 w 138113"/>
                <a:gd name="connsiteY7" fmla="*/ 256466 h 276046"/>
                <a:gd name="connsiteX8" fmla="*/ 0 w 138113"/>
                <a:gd name="connsiteY8" fmla="*/ 126821 h 276046"/>
                <a:gd name="connsiteX9" fmla="*/ 20638 w 138113"/>
                <a:gd name="connsiteY9" fmla="*/ 19580 h 276046"/>
                <a:gd name="connsiteX0" fmla="*/ 22013 w 139488"/>
                <a:gd name="connsiteY0" fmla="*/ 19580 h 276046"/>
                <a:gd name="connsiteX1" fmla="*/ 41593 w 139488"/>
                <a:gd name="connsiteY1" fmla="*/ 0 h 276046"/>
                <a:gd name="connsiteX2" fmla="*/ 119908 w 139488"/>
                <a:gd name="connsiteY2" fmla="*/ 0 h 276046"/>
                <a:gd name="connsiteX3" fmla="*/ 139488 w 139488"/>
                <a:gd name="connsiteY3" fmla="*/ 19580 h 276046"/>
                <a:gd name="connsiteX4" fmla="*/ 139488 w 139488"/>
                <a:gd name="connsiteY4" fmla="*/ 256466 h 276046"/>
                <a:gd name="connsiteX5" fmla="*/ 119908 w 139488"/>
                <a:gd name="connsiteY5" fmla="*/ 276046 h 276046"/>
                <a:gd name="connsiteX6" fmla="*/ 41593 w 139488"/>
                <a:gd name="connsiteY6" fmla="*/ 276046 h 276046"/>
                <a:gd name="connsiteX7" fmla="*/ 22013 w 139488"/>
                <a:gd name="connsiteY7" fmla="*/ 256466 h 276046"/>
                <a:gd name="connsiteX8" fmla="*/ 1375 w 139488"/>
                <a:gd name="connsiteY8" fmla="*/ 126821 h 276046"/>
                <a:gd name="connsiteX9" fmla="*/ 22013 w 139488"/>
                <a:gd name="connsiteY9" fmla="*/ 19580 h 276046"/>
                <a:gd name="connsiteX0" fmla="*/ 25039 w 142514"/>
                <a:gd name="connsiteY0" fmla="*/ 19580 h 276046"/>
                <a:gd name="connsiteX1" fmla="*/ 44619 w 142514"/>
                <a:gd name="connsiteY1" fmla="*/ 0 h 276046"/>
                <a:gd name="connsiteX2" fmla="*/ 122934 w 142514"/>
                <a:gd name="connsiteY2" fmla="*/ 0 h 276046"/>
                <a:gd name="connsiteX3" fmla="*/ 142514 w 142514"/>
                <a:gd name="connsiteY3" fmla="*/ 19580 h 276046"/>
                <a:gd name="connsiteX4" fmla="*/ 142514 w 142514"/>
                <a:gd name="connsiteY4" fmla="*/ 256466 h 276046"/>
                <a:gd name="connsiteX5" fmla="*/ 122934 w 142514"/>
                <a:gd name="connsiteY5" fmla="*/ 276046 h 276046"/>
                <a:gd name="connsiteX6" fmla="*/ 44619 w 142514"/>
                <a:gd name="connsiteY6" fmla="*/ 276046 h 276046"/>
                <a:gd name="connsiteX7" fmla="*/ 25039 w 142514"/>
                <a:gd name="connsiteY7" fmla="*/ 256466 h 276046"/>
                <a:gd name="connsiteX8" fmla="*/ 1226 w 142514"/>
                <a:gd name="connsiteY8" fmla="*/ 133171 h 276046"/>
                <a:gd name="connsiteX9" fmla="*/ 25039 w 142514"/>
                <a:gd name="connsiteY9" fmla="*/ 19580 h 276046"/>
                <a:gd name="connsiteX0" fmla="*/ 29631 w 147106"/>
                <a:gd name="connsiteY0" fmla="*/ 19580 h 276046"/>
                <a:gd name="connsiteX1" fmla="*/ 49211 w 147106"/>
                <a:gd name="connsiteY1" fmla="*/ 0 h 276046"/>
                <a:gd name="connsiteX2" fmla="*/ 127526 w 147106"/>
                <a:gd name="connsiteY2" fmla="*/ 0 h 276046"/>
                <a:gd name="connsiteX3" fmla="*/ 147106 w 147106"/>
                <a:gd name="connsiteY3" fmla="*/ 19580 h 276046"/>
                <a:gd name="connsiteX4" fmla="*/ 147106 w 147106"/>
                <a:gd name="connsiteY4" fmla="*/ 256466 h 276046"/>
                <a:gd name="connsiteX5" fmla="*/ 127526 w 147106"/>
                <a:gd name="connsiteY5" fmla="*/ 276046 h 276046"/>
                <a:gd name="connsiteX6" fmla="*/ 49211 w 147106"/>
                <a:gd name="connsiteY6" fmla="*/ 276046 h 276046"/>
                <a:gd name="connsiteX7" fmla="*/ 29631 w 147106"/>
                <a:gd name="connsiteY7" fmla="*/ 256466 h 276046"/>
                <a:gd name="connsiteX8" fmla="*/ 1055 w 147106"/>
                <a:gd name="connsiteY8" fmla="*/ 131583 h 276046"/>
                <a:gd name="connsiteX9" fmla="*/ 29631 w 147106"/>
                <a:gd name="connsiteY9" fmla="*/ 19580 h 276046"/>
                <a:gd name="connsiteX0" fmla="*/ 23524 w 140999"/>
                <a:gd name="connsiteY0" fmla="*/ 19580 h 276046"/>
                <a:gd name="connsiteX1" fmla="*/ 43104 w 140999"/>
                <a:gd name="connsiteY1" fmla="*/ 0 h 276046"/>
                <a:gd name="connsiteX2" fmla="*/ 121419 w 140999"/>
                <a:gd name="connsiteY2" fmla="*/ 0 h 276046"/>
                <a:gd name="connsiteX3" fmla="*/ 140999 w 140999"/>
                <a:gd name="connsiteY3" fmla="*/ 19580 h 276046"/>
                <a:gd name="connsiteX4" fmla="*/ 140999 w 140999"/>
                <a:gd name="connsiteY4" fmla="*/ 256466 h 276046"/>
                <a:gd name="connsiteX5" fmla="*/ 121419 w 140999"/>
                <a:gd name="connsiteY5" fmla="*/ 276046 h 276046"/>
                <a:gd name="connsiteX6" fmla="*/ 43104 w 140999"/>
                <a:gd name="connsiteY6" fmla="*/ 276046 h 276046"/>
                <a:gd name="connsiteX7" fmla="*/ 23524 w 140999"/>
                <a:gd name="connsiteY7" fmla="*/ 256466 h 276046"/>
                <a:gd name="connsiteX8" fmla="*/ 1298 w 140999"/>
                <a:gd name="connsiteY8" fmla="*/ 156983 h 276046"/>
                <a:gd name="connsiteX9" fmla="*/ 23524 w 140999"/>
                <a:gd name="connsiteY9" fmla="*/ 19580 h 276046"/>
                <a:gd name="connsiteX0" fmla="*/ 20516 w 137991"/>
                <a:gd name="connsiteY0" fmla="*/ 19580 h 276046"/>
                <a:gd name="connsiteX1" fmla="*/ 40096 w 137991"/>
                <a:gd name="connsiteY1" fmla="*/ 0 h 276046"/>
                <a:gd name="connsiteX2" fmla="*/ 118411 w 137991"/>
                <a:gd name="connsiteY2" fmla="*/ 0 h 276046"/>
                <a:gd name="connsiteX3" fmla="*/ 137991 w 137991"/>
                <a:gd name="connsiteY3" fmla="*/ 19580 h 276046"/>
                <a:gd name="connsiteX4" fmla="*/ 137991 w 137991"/>
                <a:gd name="connsiteY4" fmla="*/ 256466 h 276046"/>
                <a:gd name="connsiteX5" fmla="*/ 118411 w 137991"/>
                <a:gd name="connsiteY5" fmla="*/ 276046 h 276046"/>
                <a:gd name="connsiteX6" fmla="*/ 40096 w 137991"/>
                <a:gd name="connsiteY6" fmla="*/ 276046 h 276046"/>
                <a:gd name="connsiteX7" fmla="*/ 20516 w 137991"/>
                <a:gd name="connsiteY7" fmla="*/ 256466 h 276046"/>
                <a:gd name="connsiteX8" fmla="*/ 1465 w 137991"/>
                <a:gd name="connsiteY8" fmla="*/ 141108 h 276046"/>
                <a:gd name="connsiteX9" fmla="*/ 20516 w 137991"/>
                <a:gd name="connsiteY9" fmla="*/ 19580 h 276046"/>
                <a:gd name="connsiteX0" fmla="*/ 19864 w 137339"/>
                <a:gd name="connsiteY0" fmla="*/ 19580 h 276046"/>
                <a:gd name="connsiteX1" fmla="*/ 39444 w 137339"/>
                <a:gd name="connsiteY1" fmla="*/ 0 h 276046"/>
                <a:gd name="connsiteX2" fmla="*/ 117759 w 137339"/>
                <a:gd name="connsiteY2" fmla="*/ 0 h 276046"/>
                <a:gd name="connsiteX3" fmla="*/ 137339 w 137339"/>
                <a:gd name="connsiteY3" fmla="*/ 19580 h 276046"/>
                <a:gd name="connsiteX4" fmla="*/ 137339 w 137339"/>
                <a:gd name="connsiteY4" fmla="*/ 256466 h 276046"/>
                <a:gd name="connsiteX5" fmla="*/ 117759 w 137339"/>
                <a:gd name="connsiteY5" fmla="*/ 276046 h 276046"/>
                <a:gd name="connsiteX6" fmla="*/ 39444 w 137339"/>
                <a:gd name="connsiteY6" fmla="*/ 276046 h 276046"/>
                <a:gd name="connsiteX7" fmla="*/ 19864 w 137339"/>
                <a:gd name="connsiteY7" fmla="*/ 256466 h 276046"/>
                <a:gd name="connsiteX8" fmla="*/ 813 w 137339"/>
                <a:gd name="connsiteY8" fmla="*/ 141108 h 276046"/>
                <a:gd name="connsiteX9" fmla="*/ 19864 w 13733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8237"/>
                <a:gd name="connsiteY0" fmla="*/ 19580 h 276046"/>
                <a:gd name="connsiteX1" fmla="*/ 38754 w 138237"/>
                <a:gd name="connsiteY1" fmla="*/ 0 h 276046"/>
                <a:gd name="connsiteX2" fmla="*/ 117069 w 138237"/>
                <a:gd name="connsiteY2" fmla="*/ 0 h 276046"/>
                <a:gd name="connsiteX3" fmla="*/ 136649 w 138237"/>
                <a:gd name="connsiteY3" fmla="*/ 19580 h 276046"/>
                <a:gd name="connsiteX4" fmla="*/ 138237 w 138237"/>
                <a:gd name="connsiteY4" fmla="*/ 144284 h 276046"/>
                <a:gd name="connsiteX5" fmla="*/ 136649 w 138237"/>
                <a:gd name="connsiteY5" fmla="*/ 256466 h 276046"/>
                <a:gd name="connsiteX6" fmla="*/ 117069 w 138237"/>
                <a:gd name="connsiteY6" fmla="*/ 276046 h 276046"/>
                <a:gd name="connsiteX7" fmla="*/ 38754 w 138237"/>
                <a:gd name="connsiteY7" fmla="*/ 276046 h 276046"/>
                <a:gd name="connsiteX8" fmla="*/ 19174 w 138237"/>
                <a:gd name="connsiteY8" fmla="*/ 256466 h 276046"/>
                <a:gd name="connsiteX9" fmla="*/ 123 w 138237"/>
                <a:gd name="connsiteY9" fmla="*/ 141108 h 276046"/>
                <a:gd name="connsiteX10" fmla="*/ 19174 w 138237"/>
                <a:gd name="connsiteY10" fmla="*/ 19580 h 276046"/>
                <a:gd name="connsiteX0" fmla="*/ 19174 w 136663"/>
                <a:gd name="connsiteY0" fmla="*/ 19580 h 276046"/>
                <a:gd name="connsiteX1" fmla="*/ 38754 w 136663"/>
                <a:gd name="connsiteY1" fmla="*/ 0 h 276046"/>
                <a:gd name="connsiteX2" fmla="*/ 117069 w 136663"/>
                <a:gd name="connsiteY2" fmla="*/ 0 h 276046"/>
                <a:gd name="connsiteX3" fmla="*/ 136649 w 136663"/>
                <a:gd name="connsiteY3" fmla="*/ 19580 h 276046"/>
                <a:gd name="connsiteX4" fmla="*/ 123950 w 136663"/>
                <a:gd name="connsiteY4" fmla="*/ 139521 h 276046"/>
                <a:gd name="connsiteX5" fmla="*/ 136649 w 136663"/>
                <a:gd name="connsiteY5" fmla="*/ 256466 h 276046"/>
                <a:gd name="connsiteX6" fmla="*/ 117069 w 136663"/>
                <a:gd name="connsiteY6" fmla="*/ 276046 h 276046"/>
                <a:gd name="connsiteX7" fmla="*/ 38754 w 136663"/>
                <a:gd name="connsiteY7" fmla="*/ 276046 h 276046"/>
                <a:gd name="connsiteX8" fmla="*/ 19174 w 136663"/>
                <a:gd name="connsiteY8" fmla="*/ 256466 h 276046"/>
                <a:gd name="connsiteX9" fmla="*/ 123 w 136663"/>
                <a:gd name="connsiteY9" fmla="*/ 141108 h 276046"/>
                <a:gd name="connsiteX10" fmla="*/ 19174 w 136663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42696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5871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7458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4283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7"/>
                <a:gd name="connsiteY0" fmla="*/ 19580 h 276046"/>
                <a:gd name="connsiteX1" fmla="*/ 38754 w 136667"/>
                <a:gd name="connsiteY1" fmla="*/ 0 h 276046"/>
                <a:gd name="connsiteX2" fmla="*/ 117069 w 136667"/>
                <a:gd name="connsiteY2" fmla="*/ 0 h 276046"/>
                <a:gd name="connsiteX3" fmla="*/ 136649 w 136667"/>
                <a:gd name="connsiteY3" fmla="*/ 19580 h 276046"/>
                <a:gd name="connsiteX4" fmla="*/ 125537 w 136667"/>
                <a:gd name="connsiteY4" fmla="*/ 139521 h 276046"/>
                <a:gd name="connsiteX5" fmla="*/ 136649 w 136667"/>
                <a:gd name="connsiteY5" fmla="*/ 256466 h 276046"/>
                <a:gd name="connsiteX6" fmla="*/ 117069 w 136667"/>
                <a:gd name="connsiteY6" fmla="*/ 276046 h 276046"/>
                <a:gd name="connsiteX7" fmla="*/ 38754 w 136667"/>
                <a:gd name="connsiteY7" fmla="*/ 276046 h 276046"/>
                <a:gd name="connsiteX8" fmla="*/ 19174 w 136667"/>
                <a:gd name="connsiteY8" fmla="*/ 256466 h 276046"/>
                <a:gd name="connsiteX9" fmla="*/ 123 w 136667"/>
                <a:gd name="connsiteY9" fmla="*/ 141108 h 276046"/>
                <a:gd name="connsiteX10" fmla="*/ 19174 w 13666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8"/>
                <a:gd name="connsiteY0" fmla="*/ 19580 h 276046"/>
                <a:gd name="connsiteX1" fmla="*/ 29414 w 127328"/>
                <a:gd name="connsiteY1" fmla="*/ 0 h 276046"/>
                <a:gd name="connsiteX2" fmla="*/ 107729 w 127328"/>
                <a:gd name="connsiteY2" fmla="*/ 0 h 276046"/>
                <a:gd name="connsiteX3" fmla="*/ 127309 w 127328"/>
                <a:gd name="connsiteY3" fmla="*/ 19580 h 276046"/>
                <a:gd name="connsiteX4" fmla="*/ 116197 w 127328"/>
                <a:gd name="connsiteY4" fmla="*/ 139521 h 276046"/>
                <a:gd name="connsiteX5" fmla="*/ 127309 w 127328"/>
                <a:gd name="connsiteY5" fmla="*/ 256466 h 276046"/>
                <a:gd name="connsiteX6" fmla="*/ 107729 w 127328"/>
                <a:gd name="connsiteY6" fmla="*/ 276046 h 276046"/>
                <a:gd name="connsiteX7" fmla="*/ 29414 w 127328"/>
                <a:gd name="connsiteY7" fmla="*/ 276046 h 276046"/>
                <a:gd name="connsiteX8" fmla="*/ 9834 w 127328"/>
                <a:gd name="connsiteY8" fmla="*/ 256466 h 276046"/>
                <a:gd name="connsiteX9" fmla="*/ 308 w 127328"/>
                <a:gd name="connsiteY9" fmla="*/ 129995 h 276046"/>
                <a:gd name="connsiteX10" fmla="*/ 9834 w 127328"/>
                <a:gd name="connsiteY10" fmla="*/ 19580 h 276046"/>
                <a:gd name="connsiteX0" fmla="*/ 9834 w 127342"/>
                <a:gd name="connsiteY0" fmla="*/ 19580 h 276046"/>
                <a:gd name="connsiteX1" fmla="*/ 29414 w 127342"/>
                <a:gd name="connsiteY1" fmla="*/ 0 h 276046"/>
                <a:gd name="connsiteX2" fmla="*/ 107729 w 127342"/>
                <a:gd name="connsiteY2" fmla="*/ 0 h 276046"/>
                <a:gd name="connsiteX3" fmla="*/ 127309 w 127342"/>
                <a:gd name="connsiteY3" fmla="*/ 19580 h 276046"/>
                <a:gd name="connsiteX4" fmla="*/ 116197 w 127342"/>
                <a:gd name="connsiteY4" fmla="*/ 139521 h 276046"/>
                <a:gd name="connsiteX5" fmla="*/ 127309 w 127342"/>
                <a:gd name="connsiteY5" fmla="*/ 256466 h 276046"/>
                <a:gd name="connsiteX6" fmla="*/ 107729 w 127342"/>
                <a:gd name="connsiteY6" fmla="*/ 276046 h 276046"/>
                <a:gd name="connsiteX7" fmla="*/ 29414 w 127342"/>
                <a:gd name="connsiteY7" fmla="*/ 276046 h 276046"/>
                <a:gd name="connsiteX8" fmla="*/ 9834 w 127342"/>
                <a:gd name="connsiteY8" fmla="*/ 256466 h 276046"/>
                <a:gd name="connsiteX9" fmla="*/ 308 w 127342"/>
                <a:gd name="connsiteY9" fmla="*/ 129995 h 276046"/>
                <a:gd name="connsiteX10" fmla="*/ 9834 w 127342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327" h="276046">
                  <a:moveTo>
                    <a:pt x="9834" y="19580"/>
                  </a:moveTo>
                  <a:cubicBezTo>
                    <a:pt x="9834" y="8766"/>
                    <a:pt x="18600" y="0"/>
                    <a:pt x="29414" y="0"/>
                  </a:cubicBezTo>
                  <a:lnTo>
                    <a:pt x="107729" y="0"/>
                  </a:lnTo>
                  <a:cubicBezTo>
                    <a:pt x="118543" y="0"/>
                    <a:pt x="127309" y="8766"/>
                    <a:pt x="127309" y="19580"/>
                  </a:cubicBezTo>
                  <a:cubicBezTo>
                    <a:pt x="127838" y="61148"/>
                    <a:pt x="116727" y="86253"/>
                    <a:pt x="116197" y="139521"/>
                  </a:cubicBezTo>
                  <a:cubicBezTo>
                    <a:pt x="115667" y="192789"/>
                    <a:pt x="127838" y="219072"/>
                    <a:pt x="127309" y="256466"/>
                  </a:cubicBezTo>
                  <a:cubicBezTo>
                    <a:pt x="127309" y="267280"/>
                    <a:pt x="118543" y="276046"/>
                    <a:pt x="107729" y="276046"/>
                  </a:cubicBezTo>
                  <a:lnTo>
                    <a:pt x="29414" y="276046"/>
                  </a:lnTo>
                  <a:cubicBezTo>
                    <a:pt x="18600" y="276046"/>
                    <a:pt x="9834" y="267280"/>
                    <a:pt x="9834" y="256466"/>
                  </a:cubicBezTo>
                  <a:cubicBezTo>
                    <a:pt x="3484" y="218013"/>
                    <a:pt x="-1279" y="170035"/>
                    <a:pt x="308" y="129995"/>
                  </a:cubicBezTo>
                  <a:cubicBezTo>
                    <a:pt x="1895" y="89955"/>
                    <a:pt x="3131" y="40717"/>
                    <a:pt x="9834" y="1958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13" name="矩形 11">
              <a:extLst>
                <a:ext uri="{FF2B5EF4-FFF2-40B4-BE49-F238E27FC236}">
                  <a16:creationId xmlns:a16="http://schemas.microsoft.com/office/drawing/2014/main" id="{283B8722-28A8-4234-9B5D-070D0D236B66}"/>
                </a:ext>
              </a:extLst>
            </p:cNvPr>
            <p:cNvSpPr/>
            <p:nvPr/>
          </p:nvSpPr>
          <p:spPr>
            <a:xfrm rot="21276823">
              <a:off x="1854990" y="3848676"/>
              <a:ext cx="51081" cy="249197"/>
            </a:xfrm>
            <a:custGeom>
              <a:avLst/>
              <a:gdLst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0 h 390566"/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195262 h 390566"/>
                <a:gd name="connsiteX5" fmla="*/ 0 w 66331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0206 w 121894"/>
                <a:gd name="connsiteY2" fmla="*/ 194204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80908 w 121894"/>
                <a:gd name="connsiteY2" fmla="*/ 198437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2169"/>
                <a:gd name="connsiteY0" fmla="*/ 0 h 390566"/>
                <a:gd name="connsiteX1" fmla="*/ 121894 w 122169"/>
                <a:gd name="connsiteY1" fmla="*/ 0 h 390566"/>
                <a:gd name="connsiteX2" fmla="*/ 80908 w 122169"/>
                <a:gd name="connsiteY2" fmla="*/ 198437 h 390566"/>
                <a:gd name="connsiteX3" fmla="*/ 121894 w 122169"/>
                <a:gd name="connsiteY3" fmla="*/ 390566 h 390566"/>
                <a:gd name="connsiteX4" fmla="*/ 55563 w 122169"/>
                <a:gd name="connsiteY4" fmla="*/ 390566 h 390566"/>
                <a:gd name="connsiteX5" fmla="*/ 0 w 122169"/>
                <a:gd name="connsiteY5" fmla="*/ 190500 h 390566"/>
                <a:gd name="connsiteX6" fmla="*/ 55563 w 122169"/>
                <a:gd name="connsiteY6" fmla="*/ 0 h 390566"/>
                <a:gd name="connsiteX0" fmla="*/ 55589 w 122195"/>
                <a:gd name="connsiteY0" fmla="*/ 0 h 412791"/>
                <a:gd name="connsiteX1" fmla="*/ 121920 w 122195"/>
                <a:gd name="connsiteY1" fmla="*/ 0 h 412791"/>
                <a:gd name="connsiteX2" fmla="*/ 80934 w 122195"/>
                <a:gd name="connsiteY2" fmla="*/ 198437 h 412791"/>
                <a:gd name="connsiteX3" fmla="*/ 121920 w 122195"/>
                <a:gd name="connsiteY3" fmla="*/ 390566 h 412791"/>
                <a:gd name="connsiteX4" fmla="*/ 62524 w 122195"/>
                <a:gd name="connsiteY4" fmla="*/ 412791 h 412791"/>
                <a:gd name="connsiteX5" fmla="*/ 26 w 122195"/>
                <a:gd name="connsiteY5" fmla="*/ 190500 h 412791"/>
                <a:gd name="connsiteX6" fmla="*/ 55589 w 122195"/>
                <a:gd name="connsiteY6" fmla="*/ 0 h 412791"/>
                <a:gd name="connsiteX0" fmla="*/ 55781 w 122387"/>
                <a:gd name="connsiteY0" fmla="*/ 0 h 409616"/>
                <a:gd name="connsiteX1" fmla="*/ 122112 w 122387"/>
                <a:gd name="connsiteY1" fmla="*/ 0 h 409616"/>
                <a:gd name="connsiteX2" fmla="*/ 81126 w 122387"/>
                <a:gd name="connsiteY2" fmla="*/ 198437 h 409616"/>
                <a:gd name="connsiteX3" fmla="*/ 122112 w 122387"/>
                <a:gd name="connsiteY3" fmla="*/ 390566 h 409616"/>
                <a:gd name="connsiteX4" fmla="*/ 76586 w 122387"/>
                <a:gd name="connsiteY4" fmla="*/ 409616 h 409616"/>
                <a:gd name="connsiteX5" fmla="*/ 218 w 122387"/>
                <a:gd name="connsiteY5" fmla="*/ 190500 h 409616"/>
                <a:gd name="connsiteX6" fmla="*/ 55781 w 122387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71177 w 127105"/>
                <a:gd name="connsiteY0" fmla="*/ 0 h 438191"/>
                <a:gd name="connsiteX1" fmla="*/ 121905 w 127105"/>
                <a:gd name="connsiteY1" fmla="*/ 28575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9084"/>
                <a:gd name="connsiteY0" fmla="*/ 0 h 438191"/>
                <a:gd name="connsiteX1" fmla="*/ 128840 w 129084"/>
                <a:gd name="connsiteY1" fmla="*/ 19050 h 438191"/>
                <a:gd name="connsiteX2" fmla="*/ 80919 w 129084"/>
                <a:gd name="connsiteY2" fmla="*/ 227012 h 438191"/>
                <a:gd name="connsiteX3" fmla="*/ 127105 w 129084"/>
                <a:gd name="connsiteY3" fmla="*/ 414379 h 438191"/>
                <a:gd name="connsiteX4" fmla="*/ 76379 w 129084"/>
                <a:gd name="connsiteY4" fmla="*/ 438191 h 438191"/>
                <a:gd name="connsiteX5" fmla="*/ 11 w 129084"/>
                <a:gd name="connsiteY5" fmla="*/ 219075 h 438191"/>
                <a:gd name="connsiteX6" fmla="*/ 71177 w 129084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7938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68872 w 127105"/>
                <a:gd name="connsiteY2" fmla="*/ 225436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105" h="438191">
                  <a:moveTo>
                    <a:pt x="71177" y="0"/>
                  </a:moveTo>
                  <a:lnTo>
                    <a:pt x="123640" y="12700"/>
                  </a:lnTo>
                  <a:cubicBezTo>
                    <a:pt x="101859" y="42599"/>
                    <a:pt x="68295" y="158490"/>
                    <a:pt x="68872" y="225436"/>
                  </a:cubicBezTo>
                  <a:cubicBezTo>
                    <a:pt x="69449" y="292382"/>
                    <a:pt x="107471" y="353688"/>
                    <a:pt x="127105" y="414379"/>
                  </a:cubicBezTo>
                  <a:lnTo>
                    <a:pt x="76379" y="438191"/>
                  </a:lnTo>
                  <a:cubicBezTo>
                    <a:pt x="56063" y="404847"/>
                    <a:pt x="878" y="292107"/>
                    <a:pt x="11" y="219075"/>
                  </a:cubicBezTo>
                  <a:cubicBezTo>
                    <a:pt x="-856" y="146043"/>
                    <a:pt x="50861" y="31750"/>
                    <a:pt x="7117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14" name="矩形 11">
              <a:extLst>
                <a:ext uri="{FF2B5EF4-FFF2-40B4-BE49-F238E27FC236}">
                  <a16:creationId xmlns:a16="http://schemas.microsoft.com/office/drawing/2014/main" id="{3BAFC0FA-AF1A-4521-BD60-592C6F397A2B}"/>
                </a:ext>
              </a:extLst>
            </p:cNvPr>
            <p:cNvSpPr/>
            <p:nvPr/>
          </p:nvSpPr>
          <p:spPr>
            <a:xfrm rot="21276823" flipH="1">
              <a:off x="2264390" y="3886423"/>
              <a:ext cx="45719" cy="249197"/>
            </a:xfrm>
            <a:custGeom>
              <a:avLst/>
              <a:gdLst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0 h 390566"/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195262 h 390566"/>
                <a:gd name="connsiteX5" fmla="*/ 0 w 66331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0206 w 121894"/>
                <a:gd name="connsiteY2" fmla="*/ 194204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80908 w 121894"/>
                <a:gd name="connsiteY2" fmla="*/ 198437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2169"/>
                <a:gd name="connsiteY0" fmla="*/ 0 h 390566"/>
                <a:gd name="connsiteX1" fmla="*/ 121894 w 122169"/>
                <a:gd name="connsiteY1" fmla="*/ 0 h 390566"/>
                <a:gd name="connsiteX2" fmla="*/ 80908 w 122169"/>
                <a:gd name="connsiteY2" fmla="*/ 198437 h 390566"/>
                <a:gd name="connsiteX3" fmla="*/ 121894 w 122169"/>
                <a:gd name="connsiteY3" fmla="*/ 390566 h 390566"/>
                <a:gd name="connsiteX4" fmla="*/ 55563 w 122169"/>
                <a:gd name="connsiteY4" fmla="*/ 390566 h 390566"/>
                <a:gd name="connsiteX5" fmla="*/ 0 w 122169"/>
                <a:gd name="connsiteY5" fmla="*/ 190500 h 390566"/>
                <a:gd name="connsiteX6" fmla="*/ 55563 w 122169"/>
                <a:gd name="connsiteY6" fmla="*/ 0 h 390566"/>
                <a:gd name="connsiteX0" fmla="*/ 55589 w 122195"/>
                <a:gd name="connsiteY0" fmla="*/ 0 h 412791"/>
                <a:gd name="connsiteX1" fmla="*/ 121920 w 122195"/>
                <a:gd name="connsiteY1" fmla="*/ 0 h 412791"/>
                <a:gd name="connsiteX2" fmla="*/ 80934 w 122195"/>
                <a:gd name="connsiteY2" fmla="*/ 198437 h 412791"/>
                <a:gd name="connsiteX3" fmla="*/ 121920 w 122195"/>
                <a:gd name="connsiteY3" fmla="*/ 390566 h 412791"/>
                <a:gd name="connsiteX4" fmla="*/ 62524 w 122195"/>
                <a:gd name="connsiteY4" fmla="*/ 412791 h 412791"/>
                <a:gd name="connsiteX5" fmla="*/ 26 w 122195"/>
                <a:gd name="connsiteY5" fmla="*/ 190500 h 412791"/>
                <a:gd name="connsiteX6" fmla="*/ 55589 w 122195"/>
                <a:gd name="connsiteY6" fmla="*/ 0 h 412791"/>
                <a:gd name="connsiteX0" fmla="*/ 55781 w 122387"/>
                <a:gd name="connsiteY0" fmla="*/ 0 h 409616"/>
                <a:gd name="connsiteX1" fmla="*/ 122112 w 122387"/>
                <a:gd name="connsiteY1" fmla="*/ 0 h 409616"/>
                <a:gd name="connsiteX2" fmla="*/ 81126 w 122387"/>
                <a:gd name="connsiteY2" fmla="*/ 198437 h 409616"/>
                <a:gd name="connsiteX3" fmla="*/ 122112 w 122387"/>
                <a:gd name="connsiteY3" fmla="*/ 390566 h 409616"/>
                <a:gd name="connsiteX4" fmla="*/ 76586 w 122387"/>
                <a:gd name="connsiteY4" fmla="*/ 409616 h 409616"/>
                <a:gd name="connsiteX5" fmla="*/ 218 w 122387"/>
                <a:gd name="connsiteY5" fmla="*/ 190500 h 409616"/>
                <a:gd name="connsiteX6" fmla="*/ 55781 w 122387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71177 w 127105"/>
                <a:gd name="connsiteY0" fmla="*/ 0 h 438191"/>
                <a:gd name="connsiteX1" fmla="*/ 121905 w 127105"/>
                <a:gd name="connsiteY1" fmla="*/ 28575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9084"/>
                <a:gd name="connsiteY0" fmla="*/ 0 h 438191"/>
                <a:gd name="connsiteX1" fmla="*/ 128840 w 129084"/>
                <a:gd name="connsiteY1" fmla="*/ 19050 h 438191"/>
                <a:gd name="connsiteX2" fmla="*/ 80919 w 129084"/>
                <a:gd name="connsiteY2" fmla="*/ 227012 h 438191"/>
                <a:gd name="connsiteX3" fmla="*/ 127105 w 129084"/>
                <a:gd name="connsiteY3" fmla="*/ 414379 h 438191"/>
                <a:gd name="connsiteX4" fmla="*/ 76379 w 129084"/>
                <a:gd name="connsiteY4" fmla="*/ 438191 h 438191"/>
                <a:gd name="connsiteX5" fmla="*/ 11 w 129084"/>
                <a:gd name="connsiteY5" fmla="*/ 219075 h 438191"/>
                <a:gd name="connsiteX6" fmla="*/ 71177 w 129084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7938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68872 w 127105"/>
                <a:gd name="connsiteY2" fmla="*/ 225436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105" h="438191">
                  <a:moveTo>
                    <a:pt x="71177" y="0"/>
                  </a:moveTo>
                  <a:lnTo>
                    <a:pt x="123640" y="12700"/>
                  </a:lnTo>
                  <a:cubicBezTo>
                    <a:pt x="101859" y="42599"/>
                    <a:pt x="68295" y="158490"/>
                    <a:pt x="68872" y="225436"/>
                  </a:cubicBezTo>
                  <a:cubicBezTo>
                    <a:pt x="69449" y="292382"/>
                    <a:pt x="107471" y="353688"/>
                    <a:pt x="127105" y="414379"/>
                  </a:cubicBezTo>
                  <a:lnTo>
                    <a:pt x="76379" y="438191"/>
                  </a:lnTo>
                  <a:cubicBezTo>
                    <a:pt x="56063" y="404847"/>
                    <a:pt x="878" y="292107"/>
                    <a:pt x="11" y="219075"/>
                  </a:cubicBezTo>
                  <a:cubicBezTo>
                    <a:pt x="-856" y="146043"/>
                    <a:pt x="50861" y="31750"/>
                    <a:pt x="7117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669919C8-B92F-4811-9CEE-3DAA067041C8}"/>
                </a:ext>
              </a:extLst>
            </p:cNvPr>
            <p:cNvSpPr/>
            <p:nvPr/>
          </p:nvSpPr>
          <p:spPr>
            <a:xfrm>
              <a:off x="1731812" y="3882317"/>
              <a:ext cx="66331" cy="7139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824D94C2-2405-4B29-A30B-773279BC8B60}"/>
                </a:ext>
              </a:extLst>
            </p:cNvPr>
            <p:cNvSpPr/>
            <p:nvPr/>
          </p:nvSpPr>
          <p:spPr>
            <a:xfrm>
              <a:off x="1686549" y="3975323"/>
              <a:ext cx="66331" cy="7139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D12C9694-156D-4853-B806-BAF75ABF573A}"/>
                </a:ext>
              </a:extLst>
            </p:cNvPr>
            <p:cNvSpPr/>
            <p:nvPr/>
          </p:nvSpPr>
          <p:spPr>
            <a:xfrm>
              <a:off x="1765551" y="4027052"/>
              <a:ext cx="66331" cy="7139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</p:grp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20B7EA10-C259-410B-A598-44529DC0A21A}"/>
              </a:ext>
            </a:extLst>
          </p:cNvPr>
          <p:cNvCxnSpPr>
            <a:cxnSpLocks/>
          </p:cNvCxnSpPr>
          <p:nvPr/>
        </p:nvCxnSpPr>
        <p:spPr>
          <a:xfrm flipH="1" flipV="1">
            <a:off x="8740908" y="2600253"/>
            <a:ext cx="494152" cy="680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连接符 218">
            <a:extLst>
              <a:ext uri="{FF2B5EF4-FFF2-40B4-BE49-F238E27FC236}">
                <a16:creationId xmlns:a16="http://schemas.microsoft.com/office/drawing/2014/main" id="{A009205C-CD75-4C7E-8525-30E77465F040}"/>
              </a:ext>
            </a:extLst>
          </p:cNvPr>
          <p:cNvCxnSpPr>
            <a:cxnSpLocks/>
          </p:cNvCxnSpPr>
          <p:nvPr/>
        </p:nvCxnSpPr>
        <p:spPr>
          <a:xfrm flipV="1">
            <a:off x="8300643" y="2600247"/>
            <a:ext cx="440264" cy="124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4B8FF129-9461-4006-84A2-8F5C138A5907}"/>
              </a:ext>
            </a:extLst>
          </p:cNvPr>
          <p:cNvCxnSpPr>
            <a:cxnSpLocks/>
          </p:cNvCxnSpPr>
          <p:nvPr/>
        </p:nvCxnSpPr>
        <p:spPr>
          <a:xfrm>
            <a:off x="8270124" y="1943720"/>
            <a:ext cx="30520" cy="782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>
            <a:extLst>
              <a:ext uri="{FF2B5EF4-FFF2-40B4-BE49-F238E27FC236}">
                <a16:creationId xmlns:a16="http://schemas.microsoft.com/office/drawing/2014/main" id="{C0AB249B-8D91-43D7-93C5-BE22539F9EE5}"/>
              </a:ext>
            </a:extLst>
          </p:cNvPr>
          <p:cNvCxnSpPr>
            <a:cxnSpLocks/>
          </p:cNvCxnSpPr>
          <p:nvPr/>
        </p:nvCxnSpPr>
        <p:spPr>
          <a:xfrm flipV="1">
            <a:off x="8270117" y="1870120"/>
            <a:ext cx="713763" cy="736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3B703F77-F2A6-4CF7-93E9-061CADEF58B0}"/>
              </a:ext>
            </a:extLst>
          </p:cNvPr>
          <p:cNvCxnSpPr>
            <a:cxnSpLocks/>
          </p:cNvCxnSpPr>
          <p:nvPr/>
        </p:nvCxnSpPr>
        <p:spPr>
          <a:xfrm>
            <a:off x="8300644" y="2725853"/>
            <a:ext cx="683243" cy="61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E3EAB3F7-BC9D-4501-A16E-685B50361BD5}"/>
              </a:ext>
            </a:extLst>
          </p:cNvPr>
          <p:cNvCxnSpPr>
            <a:cxnSpLocks/>
          </p:cNvCxnSpPr>
          <p:nvPr/>
        </p:nvCxnSpPr>
        <p:spPr>
          <a:xfrm>
            <a:off x="8983889" y="1870120"/>
            <a:ext cx="251170" cy="99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4" name="图片 223">
            <a:extLst>
              <a:ext uri="{FF2B5EF4-FFF2-40B4-BE49-F238E27FC236}">
                <a16:creationId xmlns:a16="http://schemas.microsoft.com/office/drawing/2014/main" id="{496392CB-7C0A-4E5E-AC31-8F9A280F3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736" y="2441240"/>
            <a:ext cx="825391" cy="426107"/>
          </a:xfrm>
          <a:prstGeom prst="rect">
            <a:avLst/>
          </a:prstGeom>
          <a:scene3d>
            <a:camera prst="isometricTopUp">
              <a:rot lat="18000000" lon="3732000" rev="18000000"/>
            </a:camera>
            <a:lightRig rig="flood" dir="t"/>
          </a:scene3d>
          <a:sp3d/>
        </p:spPr>
      </p:pic>
      <p:cxnSp>
        <p:nvCxnSpPr>
          <p:cNvPr id="225" name="直接连接符 224">
            <a:extLst>
              <a:ext uri="{FF2B5EF4-FFF2-40B4-BE49-F238E27FC236}">
                <a16:creationId xmlns:a16="http://schemas.microsoft.com/office/drawing/2014/main" id="{CE49185A-D8C9-40C5-88B5-4AEF4FBB1201}"/>
              </a:ext>
            </a:extLst>
          </p:cNvPr>
          <p:cNvCxnSpPr>
            <a:cxnSpLocks/>
          </p:cNvCxnSpPr>
          <p:nvPr/>
        </p:nvCxnSpPr>
        <p:spPr>
          <a:xfrm>
            <a:off x="9235050" y="1961547"/>
            <a:ext cx="0" cy="7038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>
            <a:extLst>
              <a:ext uri="{FF2B5EF4-FFF2-40B4-BE49-F238E27FC236}">
                <a16:creationId xmlns:a16="http://schemas.microsoft.com/office/drawing/2014/main" id="{D2D93419-D791-4803-89B7-253A11F73038}"/>
              </a:ext>
            </a:extLst>
          </p:cNvPr>
          <p:cNvCxnSpPr>
            <a:cxnSpLocks/>
          </p:cNvCxnSpPr>
          <p:nvPr/>
        </p:nvCxnSpPr>
        <p:spPr>
          <a:xfrm flipV="1">
            <a:off x="8983889" y="2669526"/>
            <a:ext cx="251170" cy="118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图片 226">
            <a:extLst>
              <a:ext uri="{FF2B5EF4-FFF2-40B4-BE49-F238E27FC236}">
                <a16:creationId xmlns:a16="http://schemas.microsoft.com/office/drawing/2014/main" id="{BA76ADE1-9925-4EAA-B5DD-4952824F4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418" y="1964186"/>
            <a:ext cx="897695" cy="656528"/>
          </a:xfrm>
          <a:prstGeom prst="rect">
            <a:avLst/>
          </a:prstGeom>
          <a:scene3d>
            <a:camera prst="perspectiveLeft">
              <a:rot lat="21303410" lon="2398886" rev="26008"/>
            </a:camera>
            <a:lightRig rig="threePt" dir="t"/>
          </a:scene3d>
        </p:spPr>
      </p:pic>
      <p:cxnSp>
        <p:nvCxnSpPr>
          <p:cNvPr id="228" name="直接连接符 227">
            <a:extLst>
              <a:ext uri="{FF2B5EF4-FFF2-40B4-BE49-F238E27FC236}">
                <a16:creationId xmlns:a16="http://schemas.microsoft.com/office/drawing/2014/main" id="{227167CD-23A3-429C-835E-DD75DD3AAA07}"/>
              </a:ext>
            </a:extLst>
          </p:cNvPr>
          <p:cNvCxnSpPr>
            <a:cxnSpLocks/>
          </p:cNvCxnSpPr>
          <p:nvPr/>
        </p:nvCxnSpPr>
        <p:spPr>
          <a:xfrm>
            <a:off x="8983881" y="1870116"/>
            <a:ext cx="0" cy="921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9" name="图片 228">
            <a:extLst>
              <a:ext uri="{FF2B5EF4-FFF2-40B4-BE49-F238E27FC236}">
                <a16:creationId xmlns:a16="http://schemas.microsoft.com/office/drawing/2014/main" id="{5B266236-F360-4A7D-8255-8C86BFEFC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976" y="1932488"/>
            <a:ext cx="225073" cy="762008"/>
          </a:xfrm>
          <a:prstGeom prst="rect">
            <a:avLst/>
          </a:prstGeom>
          <a:scene3d>
            <a:camera prst="isometricOffAxis1Right">
              <a:rot lat="19979987" lon="20039995" rev="0"/>
            </a:camera>
            <a:lightRig rig="threePt" dir="t"/>
          </a:scene3d>
        </p:spPr>
      </p:pic>
      <p:sp>
        <p:nvSpPr>
          <p:cNvPr id="230" name="文本框 229">
            <a:extLst>
              <a:ext uri="{FF2B5EF4-FFF2-40B4-BE49-F238E27FC236}">
                <a16:creationId xmlns:a16="http://schemas.microsoft.com/office/drawing/2014/main" id="{AE749247-6B50-4535-8419-0E34C94EE6CA}"/>
              </a:ext>
            </a:extLst>
          </p:cNvPr>
          <p:cNvSpPr txBox="1"/>
          <p:nvPr/>
        </p:nvSpPr>
        <p:spPr>
          <a:xfrm>
            <a:off x="267271" y="643449"/>
            <a:ext cx="1035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 </a:t>
            </a:r>
            <a:r>
              <a:rPr lang="zh-CN" altLang="en-US" dirty="0">
                <a:latin typeface="Georgia" panose="02040502050405020303" pitchFamily="18" charset="0"/>
              </a:rPr>
              <a:t>Volume Electron Microscopy : </a:t>
            </a:r>
            <a:r>
              <a:rPr lang="en-US" altLang="zh-CN" dirty="0">
                <a:latin typeface="Georgia" panose="02040502050405020303" pitchFamily="18" charset="0"/>
              </a:rPr>
              <a:t>A Comprehensive Workflow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BD461647-0454-4416-AEA1-7DCB2B123762}"/>
              </a:ext>
            </a:extLst>
          </p:cNvPr>
          <p:cNvSpPr txBox="1"/>
          <p:nvPr/>
        </p:nvSpPr>
        <p:spPr>
          <a:xfrm>
            <a:off x="307763" y="3541239"/>
            <a:ext cx="9601200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Sectioning: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Slices the sample along a fixed direction.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Imaging &amp; Stitching: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complete 2D sample images.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Reconstruction: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Aligns image stacks within a unified 3D coordinate system.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Organelle Identification &amp; Segmentation: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and segments cellular structures.</a:t>
            </a:r>
          </a:p>
        </p:txBody>
      </p:sp>
    </p:spTree>
    <p:extLst>
      <p:ext uri="{BB962C8B-B14F-4D97-AF65-F5344CB8AC3E}">
        <p14:creationId xmlns:p14="http://schemas.microsoft.com/office/powerpoint/2010/main" val="3748771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048CD25-2447-497B-83A5-DBFDC09CEB9D}"/>
              </a:ext>
            </a:extLst>
          </p:cNvPr>
          <p:cNvSpPr txBox="1"/>
          <p:nvPr/>
        </p:nvSpPr>
        <p:spPr>
          <a:xfrm>
            <a:off x="1480" y="-147154"/>
            <a:ext cx="11406326" cy="56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altLang="zh-CN" b="1" dirty="0"/>
              <a:t>An Integrated Reconstruction Method for Volumetric Electron Microscopy Images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92799A5-0A38-46CD-A682-5D9DAF47DA04}"/>
              </a:ext>
            </a:extLst>
          </p:cNvPr>
          <p:cNvSpPr/>
          <p:nvPr/>
        </p:nvSpPr>
        <p:spPr>
          <a:xfrm>
            <a:off x="394452" y="1037277"/>
            <a:ext cx="9206144" cy="236568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72B3C9E-7BDC-41C8-BE1C-A6BE308C19A1}"/>
              </a:ext>
            </a:extLst>
          </p:cNvPr>
          <p:cNvGrpSpPr/>
          <p:nvPr/>
        </p:nvGrpSpPr>
        <p:grpSpPr>
          <a:xfrm>
            <a:off x="823492" y="1840886"/>
            <a:ext cx="982570" cy="982570"/>
            <a:chOff x="1567132" y="3583029"/>
            <a:chExt cx="917851" cy="91785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BDFB056-9F0E-4D54-A221-A4A377B474DE}"/>
                </a:ext>
              </a:extLst>
            </p:cNvPr>
            <p:cNvSpPr/>
            <p:nvPr/>
          </p:nvSpPr>
          <p:spPr>
            <a:xfrm>
              <a:off x="1567132" y="3583029"/>
              <a:ext cx="917851" cy="9178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  <p:sp>
          <p:nvSpPr>
            <p:cNvPr id="13" name="椭圆 3">
              <a:extLst>
                <a:ext uri="{FF2B5EF4-FFF2-40B4-BE49-F238E27FC236}">
                  <a16:creationId xmlns:a16="http://schemas.microsoft.com/office/drawing/2014/main" id="{8FCAB35F-0839-4A9F-8BA9-4D182E885C8A}"/>
                </a:ext>
              </a:extLst>
            </p:cNvPr>
            <p:cNvSpPr/>
            <p:nvPr/>
          </p:nvSpPr>
          <p:spPr>
            <a:xfrm rot="2904175">
              <a:off x="1626805" y="3738465"/>
              <a:ext cx="823904" cy="606978"/>
            </a:xfrm>
            <a:custGeom>
              <a:avLst/>
              <a:gdLst>
                <a:gd name="connsiteX0" fmla="*/ 0 w 874623"/>
                <a:gd name="connsiteY0" fmla="*/ 289657 h 579313"/>
                <a:gd name="connsiteX1" fmla="*/ 437312 w 874623"/>
                <a:gd name="connsiteY1" fmla="*/ 0 h 579313"/>
                <a:gd name="connsiteX2" fmla="*/ 874624 w 874623"/>
                <a:gd name="connsiteY2" fmla="*/ 289657 h 579313"/>
                <a:gd name="connsiteX3" fmla="*/ 437312 w 874623"/>
                <a:gd name="connsiteY3" fmla="*/ 579314 h 579313"/>
                <a:gd name="connsiteX4" fmla="*/ 0 w 874623"/>
                <a:gd name="connsiteY4" fmla="*/ 289657 h 579313"/>
                <a:gd name="connsiteX0" fmla="*/ 0 w 838427"/>
                <a:gd name="connsiteY0" fmla="*/ 408426 h 586134"/>
                <a:gd name="connsiteX1" fmla="*/ 401115 w 838427"/>
                <a:gd name="connsiteY1" fmla="*/ 1723 h 586134"/>
                <a:gd name="connsiteX2" fmla="*/ 838427 w 838427"/>
                <a:gd name="connsiteY2" fmla="*/ 291380 h 586134"/>
                <a:gd name="connsiteX3" fmla="*/ 401115 w 838427"/>
                <a:gd name="connsiteY3" fmla="*/ 581037 h 586134"/>
                <a:gd name="connsiteX4" fmla="*/ 0 w 838427"/>
                <a:gd name="connsiteY4" fmla="*/ 408426 h 586134"/>
                <a:gd name="connsiteX0" fmla="*/ 0 w 838428"/>
                <a:gd name="connsiteY0" fmla="*/ 408426 h 586134"/>
                <a:gd name="connsiteX1" fmla="*/ 401116 w 838428"/>
                <a:gd name="connsiteY1" fmla="*/ 1723 h 586134"/>
                <a:gd name="connsiteX2" fmla="*/ 838428 w 838428"/>
                <a:gd name="connsiteY2" fmla="*/ 291380 h 586134"/>
                <a:gd name="connsiteX3" fmla="*/ 401116 w 838428"/>
                <a:gd name="connsiteY3" fmla="*/ 581037 h 586134"/>
                <a:gd name="connsiteX4" fmla="*/ 0 w 838428"/>
                <a:gd name="connsiteY4" fmla="*/ 408426 h 586134"/>
                <a:gd name="connsiteX0" fmla="*/ 21004 w 859432"/>
                <a:gd name="connsiteY0" fmla="*/ 407013 h 584721"/>
                <a:gd name="connsiteX1" fmla="*/ 94731 w 859432"/>
                <a:gd name="connsiteY1" fmla="*/ 237626 h 584721"/>
                <a:gd name="connsiteX2" fmla="*/ 422120 w 859432"/>
                <a:gd name="connsiteY2" fmla="*/ 310 h 584721"/>
                <a:gd name="connsiteX3" fmla="*/ 859432 w 859432"/>
                <a:gd name="connsiteY3" fmla="*/ 289967 h 584721"/>
                <a:gd name="connsiteX4" fmla="*/ 422120 w 859432"/>
                <a:gd name="connsiteY4" fmla="*/ 579624 h 584721"/>
                <a:gd name="connsiteX5" fmla="*/ 21004 w 859432"/>
                <a:gd name="connsiteY5" fmla="*/ 407013 h 584721"/>
                <a:gd name="connsiteX0" fmla="*/ 18243 w 856671"/>
                <a:gd name="connsiteY0" fmla="*/ 411259 h 586019"/>
                <a:gd name="connsiteX1" fmla="*/ 103768 w 856671"/>
                <a:gd name="connsiteY1" fmla="*/ 137715 h 586019"/>
                <a:gd name="connsiteX2" fmla="*/ 419359 w 856671"/>
                <a:gd name="connsiteY2" fmla="*/ 4556 h 586019"/>
                <a:gd name="connsiteX3" fmla="*/ 856671 w 856671"/>
                <a:gd name="connsiteY3" fmla="*/ 294213 h 586019"/>
                <a:gd name="connsiteX4" fmla="*/ 419359 w 856671"/>
                <a:gd name="connsiteY4" fmla="*/ 583870 h 586019"/>
                <a:gd name="connsiteX5" fmla="*/ 18243 w 856671"/>
                <a:gd name="connsiteY5" fmla="*/ 411259 h 586019"/>
                <a:gd name="connsiteX0" fmla="*/ 34940 w 873368"/>
                <a:gd name="connsiteY0" fmla="*/ 410586 h 585346"/>
                <a:gd name="connsiteX1" fmla="*/ 30387 w 873368"/>
                <a:gd name="connsiteY1" fmla="*/ 286337 h 585346"/>
                <a:gd name="connsiteX2" fmla="*/ 120465 w 873368"/>
                <a:gd name="connsiteY2" fmla="*/ 137042 h 585346"/>
                <a:gd name="connsiteX3" fmla="*/ 436056 w 873368"/>
                <a:gd name="connsiteY3" fmla="*/ 3883 h 585346"/>
                <a:gd name="connsiteX4" fmla="*/ 873368 w 873368"/>
                <a:gd name="connsiteY4" fmla="*/ 293540 h 585346"/>
                <a:gd name="connsiteX5" fmla="*/ 436056 w 873368"/>
                <a:gd name="connsiteY5" fmla="*/ 583197 h 585346"/>
                <a:gd name="connsiteX6" fmla="*/ 34940 w 873368"/>
                <a:gd name="connsiteY6" fmla="*/ 410586 h 585346"/>
                <a:gd name="connsiteX0" fmla="*/ 10710 w 849138"/>
                <a:gd name="connsiteY0" fmla="*/ 410586 h 584959"/>
                <a:gd name="connsiteX1" fmla="*/ 113756 w 849138"/>
                <a:gd name="connsiteY1" fmla="*/ 318173 h 584959"/>
                <a:gd name="connsiteX2" fmla="*/ 96235 w 849138"/>
                <a:gd name="connsiteY2" fmla="*/ 137042 h 584959"/>
                <a:gd name="connsiteX3" fmla="*/ 411826 w 849138"/>
                <a:gd name="connsiteY3" fmla="*/ 3883 h 584959"/>
                <a:gd name="connsiteX4" fmla="*/ 849138 w 849138"/>
                <a:gd name="connsiteY4" fmla="*/ 293540 h 584959"/>
                <a:gd name="connsiteX5" fmla="*/ 411826 w 849138"/>
                <a:gd name="connsiteY5" fmla="*/ 583197 h 584959"/>
                <a:gd name="connsiteX6" fmla="*/ 10710 w 849138"/>
                <a:gd name="connsiteY6" fmla="*/ 410586 h 584959"/>
                <a:gd name="connsiteX0" fmla="*/ 10710 w 849138"/>
                <a:gd name="connsiteY0" fmla="*/ 411473 h 585846"/>
                <a:gd name="connsiteX1" fmla="*/ 113756 w 849138"/>
                <a:gd name="connsiteY1" fmla="*/ 319060 h 585846"/>
                <a:gd name="connsiteX2" fmla="*/ 64060 w 849138"/>
                <a:gd name="connsiteY2" fmla="*/ 126348 h 585846"/>
                <a:gd name="connsiteX3" fmla="*/ 411826 w 849138"/>
                <a:gd name="connsiteY3" fmla="*/ 4770 h 585846"/>
                <a:gd name="connsiteX4" fmla="*/ 849138 w 849138"/>
                <a:gd name="connsiteY4" fmla="*/ 294427 h 585846"/>
                <a:gd name="connsiteX5" fmla="*/ 411826 w 849138"/>
                <a:gd name="connsiteY5" fmla="*/ 584084 h 585846"/>
                <a:gd name="connsiteX6" fmla="*/ 10710 w 849138"/>
                <a:gd name="connsiteY6" fmla="*/ 411473 h 585846"/>
                <a:gd name="connsiteX0" fmla="*/ 12871 w 821983"/>
                <a:gd name="connsiteY0" fmla="*/ 488445 h 591329"/>
                <a:gd name="connsiteX1" fmla="*/ 86601 w 821983"/>
                <a:gd name="connsiteY1" fmla="*/ 319060 h 591329"/>
                <a:gd name="connsiteX2" fmla="*/ 36905 w 821983"/>
                <a:gd name="connsiteY2" fmla="*/ 126348 h 591329"/>
                <a:gd name="connsiteX3" fmla="*/ 384671 w 821983"/>
                <a:gd name="connsiteY3" fmla="*/ 4770 h 591329"/>
                <a:gd name="connsiteX4" fmla="*/ 821983 w 821983"/>
                <a:gd name="connsiteY4" fmla="*/ 294427 h 591329"/>
                <a:gd name="connsiteX5" fmla="*/ 384671 w 821983"/>
                <a:gd name="connsiteY5" fmla="*/ 584084 h 591329"/>
                <a:gd name="connsiteX6" fmla="*/ 12871 w 821983"/>
                <a:gd name="connsiteY6" fmla="*/ 488445 h 591329"/>
                <a:gd name="connsiteX0" fmla="*/ 3749 w 812861"/>
                <a:gd name="connsiteY0" fmla="*/ 488445 h 593330"/>
                <a:gd name="connsiteX1" fmla="*/ 77479 w 812861"/>
                <a:gd name="connsiteY1" fmla="*/ 319060 h 593330"/>
                <a:gd name="connsiteX2" fmla="*/ 27783 w 812861"/>
                <a:gd name="connsiteY2" fmla="*/ 126348 h 593330"/>
                <a:gd name="connsiteX3" fmla="*/ 375549 w 812861"/>
                <a:gd name="connsiteY3" fmla="*/ 4770 h 593330"/>
                <a:gd name="connsiteX4" fmla="*/ 812861 w 812861"/>
                <a:gd name="connsiteY4" fmla="*/ 294427 h 593330"/>
                <a:gd name="connsiteX5" fmla="*/ 375549 w 812861"/>
                <a:gd name="connsiteY5" fmla="*/ 584084 h 593330"/>
                <a:gd name="connsiteX6" fmla="*/ 3749 w 812861"/>
                <a:gd name="connsiteY6" fmla="*/ 488445 h 593330"/>
                <a:gd name="connsiteX0" fmla="*/ 6417 w 815529"/>
                <a:gd name="connsiteY0" fmla="*/ 488445 h 593280"/>
                <a:gd name="connsiteX1" fmla="*/ 80147 w 815529"/>
                <a:gd name="connsiteY1" fmla="*/ 319060 h 593280"/>
                <a:gd name="connsiteX2" fmla="*/ 30451 w 815529"/>
                <a:gd name="connsiteY2" fmla="*/ 126348 h 593280"/>
                <a:gd name="connsiteX3" fmla="*/ 378217 w 815529"/>
                <a:gd name="connsiteY3" fmla="*/ 4770 h 593280"/>
                <a:gd name="connsiteX4" fmla="*/ 815529 w 815529"/>
                <a:gd name="connsiteY4" fmla="*/ 294427 h 593280"/>
                <a:gd name="connsiteX5" fmla="*/ 378217 w 815529"/>
                <a:gd name="connsiteY5" fmla="*/ 584084 h 593280"/>
                <a:gd name="connsiteX6" fmla="*/ 6417 w 815529"/>
                <a:gd name="connsiteY6" fmla="*/ 488445 h 593280"/>
                <a:gd name="connsiteX0" fmla="*/ 6417 w 815529"/>
                <a:gd name="connsiteY0" fmla="*/ 444293 h 549128"/>
                <a:gd name="connsiteX1" fmla="*/ 80147 w 815529"/>
                <a:gd name="connsiteY1" fmla="*/ 274908 h 549128"/>
                <a:gd name="connsiteX2" fmla="*/ 30451 w 815529"/>
                <a:gd name="connsiteY2" fmla="*/ 82196 h 549128"/>
                <a:gd name="connsiteX3" fmla="*/ 383256 w 815529"/>
                <a:gd name="connsiteY3" fmla="*/ 7548 h 549128"/>
                <a:gd name="connsiteX4" fmla="*/ 815529 w 815529"/>
                <a:gd name="connsiteY4" fmla="*/ 250275 h 549128"/>
                <a:gd name="connsiteX5" fmla="*/ 378217 w 815529"/>
                <a:gd name="connsiteY5" fmla="*/ 539932 h 549128"/>
                <a:gd name="connsiteX6" fmla="*/ 6417 w 815529"/>
                <a:gd name="connsiteY6" fmla="*/ 444293 h 549128"/>
                <a:gd name="connsiteX0" fmla="*/ 6417 w 825736"/>
                <a:gd name="connsiteY0" fmla="*/ 436755 h 541590"/>
                <a:gd name="connsiteX1" fmla="*/ 80147 w 825736"/>
                <a:gd name="connsiteY1" fmla="*/ 267370 h 541590"/>
                <a:gd name="connsiteX2" fmla="*/ 30451 w 825736"/>
                <a:gd name="connsiteY2" fmla="*/ 74658 h 541590"/>
                <a:gd name="connsiteX3" fmla="*/ 383256 w 825736"/>
                <a:gd name="connsiteY3" fmla="*/ 10 h 541590"/>
                <a:gd name="connsiteX4" fmla="*/ 662201 w 825736"/>
                <a:gd name="connsiteY4" fmla="*/ 70829 h 541590"/>
                <a:gd name="connsiteX5" fmla="*/ 815529 w 825736"/>
                <a:gd name="connsiteY5" fmla="*/ 242737 h 541590"/>
                <a:gd name="connsiteX6" fmla="*/ 378217 w 825736"/>
                <a:gd name="connsiteY6" fmla="*/ 532394 h 541590"/>
                <a:gd name="connsiteX7" fmla="*/ 6417 w 825736"/>
                <a:gd name="connsiteY7" fmla="*/ 436755 h 541590"/>
                <a:gd name="connsiteX0" fmla="*/ 6417 w 825733"/>
                <a:gd name="connsiteY0" fmla="*/ 461948 h 566783"/>
                <a:gd name="connsiteX1" fmla="*/ 80147 w 825733"/>
                <a:gd name="connsiteY1" fmla="*/ 292563 h 566783"/>
                <a:gd name="connsiteX2" fmla="*/ 30451 w 825733"/>
                <a:gd name="connsiteY2" fmla="*/ 99851 h 566783"/>
                <a:gd name="connsiteX3" fmla="*/ 383256 w 825733"/>
                <a:gd name="connsiteY3" fmla="*/ 25203 h 566783"/>
                <a:gd name="connsiteX4" fmla="*/ 662152 w 825733"/>
                <a:gd name="connsiteY4" fmla="*/ 19558 h 566783"/>
                <a:gd name="connsiteX5" fmla="*/ 815529 w 825733"/>
                <a:gd name="connsiteY5" fmla="*/ 267930 h 566783"/>
                <a:gd name="connsiteX6" fmla="*/ 378217 w 825733"/>
                <a:gd name="connsiteY6" fmla="*/ 557587 h 566783"/>
                <a:gd name="connsiteX7" fmla="*/ 6417 w 825733"/>
                <a:gd name="connsiteY7" fmla="*/ 461948 h 566783"/>
                <a:gd name="connsiteX0" fmla="*/ 6417 w 799105"/>
                <a:gd name="connsiteY0" fmla="*/ 461948 h 561708"/>
                <a:gd name="connsiteX1" fmla="*/ 80147 w 799105"/>
                <a:gd name="connsiteY1" fmla="*/ 292563 h 561708"/>
                <a:gd name="connsiteX2" fmla="*/ 30451 w 799105"/>
                <a:gd name="connsiteY2" fmla="*/ 99851 h 561708"/>
                <a:gd name="connsiteX3" fmla="*/ 383256 w 799105"/>
                <a:gd name="connsiteY3" fmla="*/ 25203 h 561708"/>
                <a:gd name="connsiteX4" fmla="*/ 662152 w 799105"/>
                <a:gd name="connsiteY4" fmla="*/ 19558 h 561708"/>
                <a:gd name="connsiteX5" fmla="*/ 786843 w 799105"/>
                <a:gd name="connsiteY5" fmla="*/ 352850 h 561708"/>
                <a:gd name="connsiteX6" fmla="*/ 378217 w 799105"/>
                <a:gd name="connsiteY6" fmla="*/ 557587 h 561708"/>
                <a:gd name="connsiteX7" fmla="*/ 6417 w 799105"/>
                <a:gd name="connsiteY7" fmla="*/ 461948 h 561708"/>
                <a:gd name="connsiteX0" fmla="*/ 6417 w 814143"/>
                <a:gd name="connsiteY0" fmla="*/ 452504 h 552264"/>
                <a:gd name="connsiteX1" fmla="*/ 80147 w 814143"/>
                <a:gd name="connsiteY1" fmla="*/ 283119 h 552264"/>
                <a:gd name="connsiteX2" fmla="*/ 30451 w 814143"/>
                <a:gd name="connsiteY2" fmla="*/ 90407 h 552264"/>
                <a:gd name="connsiteX3" fmla="*/ 383256 w 814143"/>
                <a:gd name="connsiteY3" fmla="*/ 15759 h 552264"/>
                <a:gd name="connsiteX4" fmla="*/ 662152 w 814143"/>
                <a:gd name="connsiteY4" fmla="*/ 10114 h 552264"/>
                <a:gd name="connsiteX5" fmla="*/ 763741 w 814143"/>
                <a:gd name="connsiteY5" fmla="*/ 130019 h 552264"/>
                <a:gd name="connsiteX6" fmla="*/ 786843 w 814143"/>
                <a:gd name="connsiteY6" fmla="*/ 343406 h 552264"/>
                <a:gd name="connsiteX7" fmla="*/ 378217 w 814143"/>
                <a:gd name="connsiteY7" fmla="*/ 548143 h 552264"/>
                <a:gd name="connsiteX8" fmla="*/ 6417 w 814143"/>
                <a:gd name="connsiteY8" fmla="*/ 452504 h 552264"/>
                <a:gd name="connsiteX0" fmla="*/ 6417 w 798468"/>
                <a:gd name="connsiteY0" fmla="*/ 452504 h 552264"/>
                <a:gd name="connsiteX1" fmla="*/ 80147 w 798468"/>
                <a:gd name="connsiteY1" fmla="*/ 283119 h 552264"/>
                <a:gd name="connsiteX2" fmla="*/ 30451 w 798468"/>
                <a:gd name="connsiteY2" fmla="*/ 90407 h 552264"/>
                <a:gd name="connsiteX3" fmla="*/ 383256 w 798468"/>
                <a:gd name="connsiteY3" fmla="*/ 15759 h 552264"/>
                <a:gd name="connsiteX4" fmla="*/ 662152 w 798468"/>
                <a:gd name="connsiteY4" fmla="*/ 10114 h 552264"/>
                <a:gd name="connsiteX5" fmla="*/ 608221 w 798468"/>
                <a:gd name="connsiteY5" fmla="*/ 199990 h 552264"/>
                <a:gd name="connsiteX6" fmla="*/ 786843 w 798468"/>
                <a:gd name="connsiteY6" fmla="*/ 343406 h 552264"/>
                <a:gd name="connsiteX7" fmla="*/ 378217 w 798468"/>
                <a:gd name="connsiteY7" fmla="*/ 548143 h 552264"/>
                <a:gd name="connsiteX8" fmla="*/ 6417 w 798468"/>
                <a:gd name="connsiteY8" fmla="*/ 452504 h 552264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86843"/>
                <a:gd name="connsiteY0" fmla="*/ 504829 h 604589"/>
                <a:gd name="connsiteX1" fmla="*/ 80147 w 786843"/>
                <a:gd name="connsiteY1" fmla="*/ 335444 h 604589"/>
                <a:gd name="connsiteX2" fmla="*/ 30451 w 786843"/>
                <a:gd name="connsiteY2" fmla="*/ 142732 h 604589"/>
                <a:gd name="connsiteX3" fmla="*/ 383256 w 786843"/>
                <a:gd name="connsiteY3" fmla="*/ 68084 h 604589"/>
                <a:gd name="connsiteX4" fmla="*/ 629420 w 786843"/>
                <a:gd name="connsiteY4" fmla="*/ 3662 h 604589"/>
                <a:gd name="connsiteX5" fmla="*/ 608221 w 786843"/>
                <a:gd name="connsiteY5" fmla="*/ 252315 h 604589"/>
                <a:gd name="connsiteX6" fmla="*/ 786843 w 786843"/>
                <a:gd name="connsiteY6" fmla="*/ 395731 h 604589"/>
                <a:gd name="connsiteX7" fmla="*/ 378217 w 786843"/>
                <a:gd name="connsiteY7" fmla="*/ 600468 h 604589"/>
                <a:gd name="connsiteX8" fmla="*/ 6417 w 786843"/>
                <a:gd name="connsiteY8" fmla="*/ 504829 h 604589"/>
                <a:gd name="connsiteX0" fmla="*/ 6417 w 786843"/>
                <a:gd name="connsiteY0" fmla="*/ 504829 h 604589"/>
                <a:gd name="connsiteX1" fmla="*/ 80147 w 786843"/>
                <a:gd name="connsiteY1" fmla="*/ 335444 h 604589"/>
                <a:gd name="connsiteX2" fmla="*/ 30451 w 786843"/>
                <a:gd name="connsiteY2" fmla="*/ 142732 h 604589"/>
                <a:gd name="connsiteX3" fmla="*/ 383256 w 786843"/>
                <a:gd name="connsiteY3" fmla="*/ 68084 h 604589"/>
                <a:gd name="connsiteX4" fmla="*/ 629420 w 786843"/>
                <a:gd name="connsiteY4" fmla="*/ 3662 h 604589"/>
                <a:gd name="connsiteX5" fmla="*/ 608221 w 786843"/>
                <a:gd name="connsiteY5" fmla="*/ 252315 h 604589"/>
                <a:gd name="connsiteX6" fmla="*/ 786843 w 786843"/>
                <a:gd name="connsiteY6" fmla="*/ 395731 h 604589"/>
                <a:gd name="connsiteX7" fmla="*/ 378217 w 786843"/>
                <a:gd name="connsiteY7" fmla="*/ 600468 h 604589"/>
                <a:gd name="connsiteX8" fmla="*/ 6417 w 786843"/>
                <a:gd name="connsiteY8" fmla="*/ 504829 h 604589"/>
                <a:gd name="connsiteX0" fmla="*/ 6417 w 786843"/>
                <a:gd name="connsiteY0" fmla="*/ 514747 h 614507"/>
                <a:gd name="connsiteX1" fmla="*/ 80147 w 786843"/>
                <a:gd name="connsiteY1" fmla="*/ 345362 h 614507"/>
                <a:gd name="connsiteX2" fmla="*/ 30451 w 786843"/>
                <a:gd name="connsiteY2" fmla="*/ 152650 h 614507"/>
                <a:gd name="connsiteX3" fmla="*/ 383256 w 786843"/>
                <a:gd name="connsiteY3" fmla="*/ 78002 h 614507"/>
                <a:gd name="connsiteX4" fmla="*/ 629420 w 786843"/>
                <a:gd name="connsiteY4" fmla="*/ 13580 h 614507"/>
                <a:gd name="connsiteX5" fmla="*/ 608221 w 786843"/>
                <a:gd name="connsiteY5" fmla="*/ 262233 h 614507"/>
                <a:gd name="connsiteX6" fmla="*/ 786843 w 786843"/>
                <a:gd name="connsiteY6" fmla="*/ 405649 h 614507"/>
                <a:gd name="connsiteX7" fmla="*/ 378217 w 786843"/>
                <a:gd name="connsiteY7" fmla="*/ 610386 h 614507"/>
                <a:gd name="connsiteX8" fmla="*/ 6417 w 786843"/>
                <a:gd name="connsiteY8" fmla="*/ 514747 h 614507"/>
                <a:gd name="connsiteX0" fmla="*/ 6417 w 786843"/>
                <a:gd name="connsiteY0" fmla="*/ 514747 h 614507"/>
                <a:gd name="connsiteX1" fmla="*/ 80147 w 786843"/>
                <a:gd name="connsiteY1" fmla="*/ 345362 h 614507"/>
                <a:gd name="connsiteX2" fmla="*/ 30451 w 786843"/>
                <a:gd name="connsiteY2" fmla="*/ 152650 h 614507"/>
                <a:gd name="connsiteX3" fmla="*/ 383256 w 786843"/>
                <a:gd name="connsiteY3" fmla="*/ 78002 h 614507"/>
                <a:gd name="connsiteX4" fmla="*/ 629420 w 786843"/>
                <a:gd name="connsiteY4" fmla="*/ 13580 h 614507"/>
                <a:gd name="connsiteX5" fmla="*/ 608221 w 786843"/>
                <a:gd name="connsiteY5" fmla="*/ 262233 h 614507"/>
                <a:gd name="connsiteX6" fmla="*/ 786843 w 786843"/>
                <a:gd name="connsiteY6" fmla="*/ 405649 h 614507"/>
                <a:gd name="connsiteX7" fmla="*/ 378217 w 786843"/>
                <a:gd name="connsiteY7" fmla="*/ 610386 h 614507"/>
                <a:gd name="connsiteX8" fmla="*/ 6417 w 786843"/>
                <a:gd name="connsiteY8" fmla="*/ 514747 h 614507"/>
                <a:gd name="connsiteX0" fmla="*/ 6417 w 786843"/>
                <a:gd name="connsiteY0" fmla="*/ 463093 h 562853"/>
                <a:gd name="connsiteX1" fmla="*/ 80147 w 786843"/>
                <a:gd name="connsiteY1" fmla="*/ 293708 h 562853"/>
                <a:gd name="connsiteX2" fmla="*/ 30451 w 786843"/>
                <a:gd name="connsiteY2" fmla="*/ 100996 h 562853"/>
                <a:gd name="connsiteX3" fmla="*/ 383256 w 786843"/>
                <a:gd name="connsiteY3" fmla="*/ 26348 h 562853"/>
                <a:gd name="connsiteX4" fmla="*/ 698276 w 786843"/>
                <a:gd name="connsiteY4" fmla="*/ 23054 h 562853"/>
                <a:gd name="connsiteX5" fmla="*/ 608221 w 786843"/>
                <a:gd name="connsiteY5" fmla="*/ 210579 h 562853"/>
                <a:gd name="connsiteX6" fmla="*/ 786843 w 786843"/>
                <a:gd name="connsiteY6" fmla="*/ 353995 h 562853"/>
                <a:gd name="connsiteX7" fmla="*/ 378217 w 786843"/>
                <a:gd name="connsiteY7" fmla="*/ 558732 h 562853"/>
                <a:gd name="connsiteX8" fmla="*/ 6417 w 786843"/>
                <a:gd name="connsiteY8" fmla="*/ 463093 h 562853"/>
                <a:gd name="connsiteX0" fmla="*/ 6417 w 786843"/>
                <a:gd name="connsiteY0" fmla="*/ 513220 h 612980"/>
                <a:gd name="connsiteX1" fmla="*/ 80147 w 786843"/>
                <a:gd name="connsiteY1" fmla="*/ 343835 h 612980"/>
                <a:gd name="connsiteX2" fmla="*/ 30451 w 786843"/>
                <a:gd name="connsiteY2" fmla="*/ 151123 h 612980"/>
                <a:gd name="connsiteX3" fmla="*/ 376617 w 786843"/>
                <a:gd name="connsiteY3" fmla="*/ 2652 h 612980"/>
                <a:gd name="connsiteX4" fmla="*/ 698276 w 786843"/>
                <a:gd name="connsiteY4" fmla="*/ 73181 h 612980"/>
                <a:gd name="connsiteX5" fmla="*/ 608221 w 786843"/>
                <a:gd name="connsiteY5" fmla="*/ 260706 h 612980"/>
                <a:gd name="connsiteX6" fmla="*/ 786843 w 786843"/>
                <a:gd name="connsiteY6" fmla="*/ 404122 h 612980"/>
                <a:gd name="connsiteX7" fmla="*/ 378217 w 786843"/>
                <a:gd name="connsiteY7" fmla="*/ 608859 h 612980"/>
                <a:gd name="connsiteX8" fmla="*/ 6417 w 786843"/>
                <a:gd name="connsiteY8" fmla="*/ 513220 h 612980"/>
                <a:gd name="connsiteX0" fmla="*/ 6417 w 786843"/>
                <a:gd name="connsiteY0" fmla="*/ 513220 h 612980"/>
                <a:gd name="connsiteX1" fmla="*/ 80147 w 786843"/>
                <a:gd name="connsiteY1" fmla="*/ 343835 h 612980"/>
                <a:gd name="connsiteX2" fmla="*/ 30451 w 786843"/>
                <a:gd name="connsiteY2" fmla="*/ 151123 h 612980"/>
                <a:gd name="connsiteX3" fmla="*/ 376617 w 786843"/>
                <a:gd name="connsiteY3" fmla="*/ 2652 h 612980"/>
                <a:gd name="connsiteX4" fmla="*/ 698276 w 786843"/>
                <a:gd name="connsiteY4" fmla="*/ 73181 h 612980"/>
                <a:gd name="connsiteX5" fmla="*/ 531781 w 786843"/>
                <a:gd name="connsiteY5" fmla="*/ 298986 h 612980"/>
                <a:gd name="connsiteX6" fmla="*/ 786843 w 786843"/>
                <a:gd name="connsiteY6" fmla="*/ 404122 h 612980"/>
                <a:gd name="connsiteX7" fmla="*/ 378217 w 786843"/>
                <a:gd name="connsiteY7" fmla="*/ 608859 h 612980"/>
                <a:gd name="connsiteX8" fmla="*/ 6417 w 786843"/>
                <a:gd name="connsiteY8" fmla="*/ 513220 h 612980"/>
                <a:gd name="connsiteX0" fmla="*/ 6417 w 786843"/>
                <a:gd name="connsiteY0" fmla="*/ 511621 h 611381"/>
                <a:gd name="connsiteX1" fmla="*/ 80147 w 786843"/>
                <a:gd name="connsiteY1" fmla="*/ 342236 h 611381"/>
                <a:gd name="connsiteX2" fmla="*/ 30451 w 786843"/>
                <a:gd name="connsiteY2" fmla="*/ 149524 h 611381"/>
                <a:gd name="connsiteX3" fmla="*/ 376617 w 786843"/>
                <a:gd name="connsiteY3" fmla="*/ 1053 h 611381"/>
                <a:gd name="connsiteX4" fmla="*/ 746805 w 786843"/>
                <a:gd name="connsiteY4" fmla="*/ 93436 h 611381"/>
                <a:gd name="connsiteX5" fmla="*/ 531781 w 786843"/>
                <a:gd name="connsiteY5" fmla="*/ 297387 h 611381"/>
                <a:gd name="connsiteX6" fmla="*/ 786843 w 786843"/>
                <a:gd name="connsiteY6" fmla="*/ 402523 h 611381"/>
                <a:gd name="connsiteX7" fmla="*/ 378217 w 786843"/>
                <a:gd name="connsiteY7" fmla="*/ 607260 h 611381"/>
                <a:gd name="connsiteX8" fmla="*/ 6417 w 786843"/>
                <a:gd name="connsiteY8" fmla="*/ 511621 h 611381"/>
                <a:gd name="connsiteX0" fmla="*/ 6417 w 772112"/>
                <a:gd name="connsiteY0" fmla="*/ 511621 h 608672"/>
                <a:gd name="connsiteX1" fmla="*/ 80147 w 772112"/>
                <a:gd name="connsiteY1" fmla="*/ 342236 h 608672"/>
                <a:gd name="connsiteX2" fmla="*/ 30451 w 772112"/>
                <a:gd name="connsiteY2" fmla="*/ 149524 h 608672"/>
                <a:gd name="connsiteX3" fmla="*/ 376617 w 772112"/>
                <a:gd name="connsiteY3" fmla="*/ 1053 h 608672"/>
                <a:gd name="connsiteX4" fmla="*/ 746805 w 772112"/>
                <a:gd name="connsiteY4" fmla="*/ 93436 h 608672"/>
                <a:gd name="connsiteX5" fmla="*/ 531781 w 772112"/>
                <a:gd name="connsiteY5" fmla="*/ 297387 h 608672"/>
                <a:gd name="connsiteX6" fmla="*/ 772112 w 772112"/>
                <a:gd name="connsiteY6" fmla="*/ 457375 h 608672"/>
                <a:gd name="connsiteX7" fmla="*/ 378217 w 772112"/>
                <a:gd name="connsiteY7" fmla="*/ 607260 h 608672"/>
                <a:gd name="connsiteX8" fmla="*/ 6417 w 772112"/>
                <a:gd name="connsiteY8" fmla="*/ 511621 h 608672"/>
                <a:gd name="connsiteX0" fmla="*/ 20480 w 786175"/>
                <a:gd name="connsiteY0" fmla="*/ 510584 h 607635"/>
                <a:gd name="connsiteX1" fmla="*/ 94210 w 786175"/>
                <a:gd name="connsiteY1" fmla="*/ 341199 h 607635"/>
                <a:gd name="connsiteX2" fmla="*/ 16797 w 786175"/>
                <a:gd name="connsiteY2" fmla="*/ 98408 h 607635"/>
                <a:gd name="connsiteX3" fmla="*/ 390680 w 786175"/>
                <a:gd name="connsiteY3" fmla="*/ 16 h 607635"/>
                <a:gd name="connsiteX4" fmla="*/ 760868 w 786175"/>
                <a:gd name="connsiteY4" fmla="*/ 92399 h 607635"/>
                <a:gd name="connsiteX5" fmla="*/ 545844 w 786175"/>
                <a:gd name="connsiteY5" fmla="*/ 296350 h 607635"/>
                <a:gd name="connsiteX6" fmla="*/ 786175 w 786175"/>
                <a:gd name="connsiteY6" fmla="*/ 456338 h 607635"/>
                <a:gd name="connsiteX7" fmla="*/ 392280 w 786175"/>
                <a:gd name="connsiteY7" fmla="*/ 606223 h 607635"/>
                <a:gd name="connsiteX8" fmla="*/ 20480 w 786175"/>
                <a:gd name="connsiteY8" fmla="*/ 510584 h 607635"/>
                <a:gd name="connsiteX0" fmla="*/ 4451 w 819984"/>
                <a:gd name="connsiteY0" fmla="*/ 504551 h 607248"/>
                <a:gd name="connsiteX1" fmla="*/ 128019 w 819984"/>
                <a:gd name="connsiteY1" fmla="*/ 341199 h 607248"/>
                <a:gd name="connsiteX2" fmla="*/ 50606 w 819984"/>
                <a:gd name="connsiteY2" fmla="*/ 98408 h 607248"/>
                <a:gd name="connsiteX3" fmla="*/ 424489 w 819984"/>
                <a:gd name="connsiteY3" fmla="*/ 16 h 607248"/>
                <a:gd name="connsiteX4" fmla="*/ 794677 w 819984"/>
                <a:gd name="connsiteY4" fmla="*/ 92399 h 607248"/>
                <a:gd name="connsiteX5" fmla="*/ 579653 w 819984"/>
                <a:gd name="connsiteY5" fmla="*/ 296350 h 607248"/>
                <a:gd name="connsiteX6" fmla="*/ 819984 w 819984"/>
                <a:gd name="connsiteY6" fmla="*/ 456338 h 607248"/>
                <a:gd name="connsiteX7" fmla="*/ 426089 w 819984"/>
                <a:gd name="connsiteY7" fmla="*/ 606223 h 607248"/>
                <a:gd name="connsiteX8" fmla="*/ 4451 w 819984"/>
                <a:gd name="connsiteY8" fmla="*/ 504551 h 607248"/>
                <a:gd name="connsiteX0" fmla="*/ 8371 w 823904"/>
                <a:gd name="connsiteY0" fmla="*/ 504551 h 606978"/>
                <a:gd name="connsiteX1" fmla="*/ 144828 w 823904"/>
                <a:gd name="connsiteY1" fmla="*/ 293203 h 606978"/>
                <a:gd name="connsiteX2" fmla="*/ 54526 w 823904"/>
                <a:gd name="connsiteY2" fmla="*/ 98408 h 606978"/>
                <a:gd name="connsiteX3" fmla="*/ 428409 w 823904"/>
                <a:gd name="connsiteY3" fmla="*/ 16 h 606978"/>
                <a:gd name="connsiteX4" fmla="*/ 798597 w 823904"/>
                <a:gd name="connsiteY4" fmla="*/ 92399 h 606978"/>
                <a:gd name="connsiteX5" fmla="*/ 583573 w 823904"/>
                <a:gd name="connsiteY5" fmla="*/ 296350 h 606978"/>
                <a:gd name="connsiteX6" fmla="*/ 823904 w 823904"/>
                <a:gd name="connsiteY6" fmla="*/ 456338 h 606978"/>
                <a:gd name="connsiteX7" fmla="*/ 430009 w 823904"/>
                <a:gd name="connsiteY7" fmla="*/ 606223 h 606978"/>
                <a:gd name="connsiteX8" fmla="*/ 8371 w 823904"/>
                <a:gd name="connsiteY8" fmla="*/ 504551 h 60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3904" h="606978">
                  <a:moveTo>
                    <a:pt x="8371" y="504551"/>
                  </a:moveTo>
                  <a:cubicBezTo>
                    <a:pt x="-39159" y="452381"/>
                    <a:pt x="130574" y="338794"/>
                    <a:pt x="144828" y="293203"/>
                  </a:cubicBezTo>
                  <a:cubicBezTo>
                    <a:pt x="159082" y="247612"/>
                    <a:pt x="-13085" y="145484"/>
                    <a:pt x="54526" y="98408"/>
                  </a:cubicBezTo>
                  <a:cubicBezTo>
                    <a:pt x="122137" y="51332"/>
                    <a:pt x="304397" y="1017"/>
                    <a:pt x="428409" y="16"/>
                  </a:cubicBezTo>
                  <a:cubicBezTo>
                    <a:pt x="552421" y="-985"/>
                    <a:pt x="751511" y="45397"/>
                    <a:pt x="798597" y="92399"/>
                  </a:cubicBezTo>
                  <a:cubicBezTo>
                    <a:pt x="847838" y="213490"/>
                    <a:pt x="551985" y="248191"/>
                    <a:pt x="583573" y="296350"/>
                  </a:cubicBezTo>
                  <a:cubicBezTo>
                    <a:pt x="604355" y="351899"/>
                    <a:pt x="816635" y="280701"/>
                    <a:pt x="823904" y="456338"/>
                  </a:cubicBezTo>
                  <a:cubicBezTo>
                    <a:pt x="759650" y="526025"/>
                    <a:pt x="565931" y="598188"/>
                    <a:pt x="430009" y="606223"/>
                  </a:cubicBezTo>
                  <a:cubicBezTo>
                    <a:pt x="294087" y="614258"/>
                    <a:pt x="55901" y="556721"/>
                    <a:pt x="8371" y="504551"/>
                  </a:cubicBezTo>
                  <a:close/>
                </a:path>
              </a:pathLst>
            </a:custGeom>
            <a:solidFill>
              <a:srgbClr val="D9DEE7"/>
            </a:solidFill>
            <a:ln w="25400">
              <a:solidFill>
                <a:srgbClr val="9BA5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4" name="椭圆 4">
              <a:extLst>
                <a:ext uri="{FF2B5EF4-FFF2-40B4-BE49-F238E27FC236}">
                  <a16:creationId xmlns:a16="http://schemas.microsoft.com/office/drawing/2014/main" id="{E7D2931F-58E9-4A92-BAAF-BB94666592E0}"/>
                </a:ext>
              </a:extLst>
            </p:cNvPr>
            <p:cNvSpPr/>
            <p:nvPr/>
          </p:nvSpPr>
          <p:spPr>
            <a:xfrm rot="19287269">
              <a:off x="1911410" y="3756319"/>
              <a:ext cx="325701" cy="380851"/>
            </a:xfrm>
            <a:custGeom>
              <a:avLst/>
              <a:gdLst>
                <a:gd name="connsiteX0" fmla="*/ 0 w 242593"/>
                <a:gd name="connsiteY0" fmla="*/ 203259 h 406518"/>
                <a:gd name="connsiteX1" fmla="*/ 121297 w 242593"/>
                <a:gd name="connsiteY1" fmla="*/ 0 h 406518"/>
                <a:gd name="connsiteX2" fmla="*/ 242594 w 242593"/>
                <a:gd name="connsiteY2" fmla="*/ 203259 h 406518"/>
                <a:gd name="connsiteX3" fmla="*/ 121297 w 242593"/>
                <a:gd name="connsiteY3" fmla="*/ 406518 h 406518"/>
                <a:gd name="connsiteX4" fmla="*/ 0 w 242593"/>
                <a:gd name="connsiteY4" fmla="*/ 203259 h 406518"/>
                <a:gd name="connsiteX0" fmla="*/ 0 w 291059"/>
                <a:gd name="connsiteY0" fmla="*/ 205007 h 409041"/>
                <a:gd name="connsiteX1" fmla="*/ 121297 w 291059"/>
                <a:gd name="connsiteY1" fmla="*/ 1748 h 409041"/>
                <a:gd name="connsiteX2" fmla="*/ 291059 w 291059"/>
                <a:gd name="connsiteY2" fmla="*/ 140779 h 409041"/>
                <a:gd name="connsiteX3" fmla="*/ 121297 w 291059"/>
                <a:gd name="connsiteY3" fmla="*/ 408266 h 409041"/>
                <a:gd name="connsiteX4" fmla="*/ 0 w 291059"/>
                <a:gd name="connsiteY4" fmla="*/ 205007 h 409041"/>
                <a:gd name="connsiteX0" fmla="*/ 759 w 291818"/>
                <a:gd name="connsiteY0" fmla="*/ 205007 h 381368"/>
                <a:gd name="connsiteX1" fmla="*/ 122056 w 291818"/>
                <a:gd name="connsiteY1" fmla="*/ 1748 h 381368"/>
                <a:gd name="connsiteX2" fmla="*/ 291818 w 291818"/>
                <a:gd name="connsiteY2" fmla="*/ 140779 h 381368"/>
                <a:gd name="connsiteX3" fmla="*/ 179190 w 291818"/>
                <a:gd name="connsiteY3" fmla="*/ 380714 h 381368"/>
                <a:gd name="connsiteX4" fmla="*/ 759 w 291818"/>
                <a:gd name="connsiteY4" fmla="*/ 205007 h 381368"/>
                <a:gd name="connsiteX0" fmla="*/ 577 w 325701"/>
                <a:gd name="connsiteY0" fmla="*/ 196470 h 380851"/>
                <a:gd name="connsiteX1" fmla="*/ 155939 w 325701"/>
                <a:gd name="connsiteY1" fmla="*/ 1408 h 380851"/>
                <a:gd name="connsiteX2" fmla="*/ 325701 w 325701"/>
                <a:gd name="connsiteY2" fmla="*/ 140439 h 380851"/>
                <a:gd name="connsiteX3" fmla="*/ 213073 w 325701"/>
                <a:gd name="connsiteY3" fmla="*/ 380374 h 380851"/>
                <a:gd name="connsiteX4" fmla="*/ 577 w 325701"/>
                <a:gd name="connsiteY4" fmla="*/ 196470 h 38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701" h="380851">
                  <a:moveTo>
                    <a:pt x="577" y="196470"/>
                  </a:moveTo>
                  <a:cubicBezTo>
                    <a:pt x="-8945" y="133309"/>
                    <a:pt x="101752" y="10746"/>
                    <a:pt x="155939" y="1408"/>
                  </a:cubicBezTo>
                  <a:cubicBezTo>
                    <a:pt x="210126" y="-7930"/>
                    <a:pt x="325701" y="28182"/>
                    <a:pt x="325701" y="140439"/>
                  </a:cubicBezTo>
                  <a:cubicBezTo>
                    <a:pt x="325701" y="252696"/>
                    <a:pt x="267260" y="371036"/>
                    <a:pt x="213073" y="380374"/>
                  </a:cubicBezTo>
                  <a:cubicBezTo>
                    <a:pt x="158886" y="389712"/>
                    <a:pt x="10099" y="259631"/>
                    <a:pt x="577" y="196470"/>
                  </a:cubicBezTo>
                  <a:close/>
                </a:path>
              </a:pathLst>
            </a:custGeom>
            <a:solidFill>
              <a:srgbClr val="BDC3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  <p:sp>
          <p:nvSpPr>
            <p:cNvPr id="15" name="矩形: 圆角 7">
              <a:extLst>
                <a:ext uri="{FF2B5EF4-FFF2-40B4-BE49-F238E27FC236}">
                  <a16:creationId xmlns:a16="http://schemas.microsoft.com/office/drawing/2014/main" id="{1F30E29B-9E2C-4B81-8ACC-5426663FDFD2}"/>
                </a:ext>
              </a:extLst>
            </p:cNvPr>
            <p:cNvSpPr/>
            <p:nvPr/>
          </p:nvSpPr>
          <p:spPr>
            <a:xfrm rot="16777128">
              <a:off x="1993203" y="4046291"/>
              <a:ext cx="65708" cy="203022"/>
            </a:xfrm>
            <a:custGeom>
              <a:avLst/>
              <a:gdLst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9580 h 276046"/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26821 h 276046"/>
                <a:gd name="connsiteX9" fmla="*/ 0 w 117475"/>
                <a:gd name="connsiteY9" fmla="*/ 19580 h 276046"/>
                <a:gd name="connsiteX0" fmla="*/ 20638 w 138113"/>
                <a:gd name="connsiteY0" fmla="*/ 19580 h 276046"/>
                <a:gd name="connsiteX1" fmla="*/ 40218 w 138113"/>
                <a:gd name="connsiteY1" fmla="*/ 0 h 276046"/>
                <a:gd name="connsiteX2" fmla="*/ 118533 w 138113"/>
                <a:gd name="connsiteY2" fmla="*/ 0 h 276046"/>
                <a:gd name="connsiteX3" fmla="*/ 138113 w 138113"/>
                <a:gd name="connsiteY3" fmla="*/ 19580 h 276046"/>
                <a:gd name="connsiteX4" fmla="*/ 138113 w 138113"/>
                <a:gd name="connsiteY4" fmla="*/ 256466 h 276046"/>
                <a:gd name="connsiteX5" fmla="*/ 118533 w 138113"/>
                <a:gd name="connsiteY5" fmla="*/ 276046 h 276046"/>
                <a:gd name="connsiteX6" fmla="*/ 40218 w 138113"/>
                <a:gd name="connsiteY6" fmla="*/ 276046 h 276046"/>
                <a:gd name="connsiteX7" fmla="*/ 20638 w 138113"/>
                <a:gd name="connsiteY7" fmla="*/ 256466 h 276046"/>
                <a:gd name="connsiteX8" fmla="*/ 0 w 138113"/>
                <a:gd name="connsiteY8" fmla="*/ 126821 h 276046"/>
                <a:gd name="connsiteX9" fmla="*/ 20638 w 138113"/>
                <a:gd name="connsiteY9" fmla="*/ 19580 h 276046"/>
                <a:gd name="connsiteX0" fmla="*/ 22013 w 139488"/>
                <a:gd name="connsiteY0" fmla="*/ 19580 h 276046"/>
                <a:gd name="connsiteX1" fmla="*/ 41593 w 139488"/>
                <a:gd name="connsiteY1" fmla="*/ 0 h 276046"/>
                <a:gd name="connsiteX2" fmla="*/ 119908 w 139488"/>
                <a:gd name="connsiteY2" fmla="*/ 0 h 276046"/>
                <a:gd name="connsiteX3" fmla="*/ 139488 w 139488"/>
                <a:gd name="connsiteY3" fmla="*/ 19580 h 276046"/>
                <a:gd name="connsiteX4" fmla="*/ 139488 w 139488"/>
                <a:gd name="connsiteY4" fmla="*/ 256466 h 276046"/>
                <a:gd name="connsiteX5" fmla="*/ 119908 w 139488"/>
                <a:gd name="connsiteY5" fmla="*/ 276046 h 276046"/>
                <a:gd name="connsiteX6" fmla="*/ 41593 w 139488"/>
                <a:gd name="connsiteY6" fmla="*/ 276046 h 276046"/>
                <a:gd name="connsiteX7" fmla="*/ 22013 w 139488"/>
                <a:gd name="connsiteY7" fmla="*/ 256466 h 276046"/>
                <a:gd name="connsiteX8" fmla="*/ 1375 w 139488"/>
                <a:gd name="connsiteY8" fmla="*/ 126821 h 276046"/>
                <a:gd name="connsiteX9" fmla="*/ 22013 w 139488"/>
                <a:gd name="connsiteY9" fmla="*/ 19580 h 276046"/>
                <a:gd name="connsiteX0" fmla="*/ 25039 w 142514"/>
                <a:gd name="connsiteY0" fmla="*/ 19580 h 276046"/>
                <a:gd name="connsiteX1" fmla="*/ 44619 w 142514"/>
                <a:gd name="connsiteY1" fmla="*/ 0 h 276046"/>
                <a:gd name="connsiteX2" fmla="*/ 122934 w 142514"/>
                <a:gd name="connsiteY2" fmla="*/ 0 h 276046"/>
                <a:gd name="connsiteX3" fmla="*/ 142514 w 142514"/>
                <a:gd name="connsiteY3" fmla="*/ 19580 h 276046"/>
                <a:gd name="connsiteX4" fmla="*/ 142514 w 142514"/>
                <a:gd name="connsiteY4" fmla="*/ 256466 h 276046"/>
                <a:gd name="connsiteX5" fmla="*/ 122934 w 142514"/>
                <a:gd name="connsiteY5" fmla="*/ 276046 h 276046"/>
                <a:gd name="connsiteX6" fmla="*/ 44619 w 142514"/>
                <a:gd name="connsiteY6" fmla="*/ 276046 h 276046"/>
                <a:gd name="connsiteX7" fmla="*/ 25039 w 142514"/>
                <a:gd name="connsiteY7" fmla="*/ 256466 h 276046"/>
                <a:gd name="connsiteX8" fmla="*/ 1226 w 142514"/>
                <a:gd name="connsiteY8" fmla="*/ 133171 h 276046"/>
                <a:gd name="connsiteX9" fmla="*/ 25039 w 142514"/>
                <a:gd name="connsiteY9" fmla="*/ 19580 h 276046"/>
                <a:gd name="connsiteX0" fmla="*/ 29631 w 147106"/>
                <a:gd name="connsiteY0" fmla="*/ 19580 h 276046"/>
                <a:gd name="connsiteX1" fmla="*/ 49211 w 147106"/>
                <a:gd name="connsiteY1" fmla="*/ 0 h 276046"/>
                <a:gd name="connsiteX2" fmla="*/ 127526 w 147106"/>
                <a:gd name="connsiteY2" fmla="*/ 0 h 276046"/>
                <a:gd name="connsiteX3" fmla="*/ 147106 w 147106"/>
                <a:gd name="connsiteY3" fmla="*/ 19580 h 276046"/>
                <a:gd name="connsiteX4" fmla="*/ 147106 w 147106"/>
                <a:gd name="connsiteY4" fmla="*/ 256466 h 276046"/>
                <a:gd name="connsiteX5" fmla="*/ 127526 w 147106"/>
                <a:gd name="connsiteY5" fmla="*/ 276046 h 276046"/>
                <a:gd name="connsiteX6" fmla="*/ 49211 w 147106"/>
                <a:gd name="connsiteY6" fmla="*/ 276046 h 276046"/>
                <a:gd name="connsiteX7" fmla="*/ 29631 w 147106"/>
                <a:gd name="connsiteY7" fmla="*/ 256466 h 276046"/>
                <a:gd name="connsiteX8" fmla="*/ 1055 w 147106"/>
                <a:gd name="connsiteY8" fmla="*/ 131583 h 276046"/>
                <a:gd name="connsiteX9" fmla="*/ 29631 w 147106"/>
                <a:gd name="connsiteY9" fmla="*/ 19580 h 276046"/>
                <a:gd name="connsiteX0" fmla="*/ 23524 w 140999"/>
                <a:gd name="connsiteY0" fmla="*/ 19580 h 276046"/>
                <a:gd name="connsiteX1" fmla="*/ 43104 w 140999"/>
                <a:gd name="connsiteY1" fmla="*/ 0 h 276046"/>
                <a:gd name="connsiteX2" fmla="*/ 121419 w 140999"/>
                <a:gd name="connsiteY2" fmla="*/ 0 h 276046"/>
                <a:gd name="connsiteX3" fmla="*/ 140999 w 140999"/>
                <a:gd name="connsiteY3" fmla="*/ 19580 h 276046"/>
                <a:gd name="connsiteX4" fmla="*/ 140999 w 140999"/>
                <a:gd name="connsiteY4" fmla="*/ 256466 h 276046"/>
                <a:gd name="connsiteX5" fmla="*/ 121419 w 140999"/>
                <a:gd name="connsiteY5" fmla="*/ 276046 h 276046"/>
                <a:gd name="connsiteX6" fmla="*/ 43104 w 140999"/>
                <a:gd name="connsiteY6" fmla="*/ 276046 h 276046"/>
                <a:gd name="connsiteX7" fmla="*/ 23524 w 140999"/>
                <a:gd name="connsiteY7" fmla="*/ 256466 h 276046"/>
                <a:gd name="connsiteX8" fmla="*/ 1298 w 140999"/>
                <a:gd name="connsiteY8" fmla="*/ 156983 h 276046"/>
                <a:gd name="connsiteX9" fmla="*/ 23524 w 140999"/>
                <a:gd name="connsiteY9" fmla="*/ 19580 h 276046"/>
                <a:gd name="connsiteX0" fmla="*/ 20516 w 137991"/>
                <a:gd name="connsiteY0" fmla="*/ 19580 h 276046"/>
                <a:gd name="connsiteX1" fmla="*/ 40096 w 137991"/>
                <a:gd name="connsiteY1" fmla="*/ 0 h 276046"/>
                <a:gd name="connsiteX2" fmla="*/ 118411 w 137991"/>
                <a:gd name="connsiteY2" fmla="*/ 0 h 276046"/>
                <a:gd name="connsiteX3" fmla="*/ 137991 w 137991"/>
                <a:gd name="connsiteY3" fmla="*/ 19580 h 276046"/>
                <a:gd name="connsiteX4" fmla="*/ 137991 w 137991"/>
                <a:gd name="connsiteY4" fmla="*/ 256466 h 276046"/>
                <a:gd name="connsiteX5" fmla="*/ 118411 w 137991"/>
                <a:gd name="connsiteY5" fmla="*/ 276046 h 276046"/>
                <a:gd name="connsiteX6" fmla="*/ 40096 w 137991"/>
                <a:gd name="connsiteY6" fmla="*/ 276046 h 276046"/>
                <a:gd name="connsiteX7" fmla="*/ 20516 w 137991"/>
                <a:gd name="connsiteY7" fmla="*/ 256466 h 276046"/>
                <a:gd name="connsiteX8" fmla="*/ 1465 w 137991"/>
                <a:gd name="connsiteY8" fmla="*/ 141108 h 276046"/>
                <a:gd name="connsiteX9" fmla="*/ 20516 w 137991"/>
                <a:gd name="connsiteY9" fmla="*/ 19580 h 276046"/>
                <a:gd name="connsiteX0" fmla="*/ 19864 w 137339"/>
                <a:gd name="connsiteY0" fmla="*/ 19580 h 276046"/>
                <a:gd name="connsiteX1" fmla="*/ 39444 w 137339"/>
                <a:gd name="connsiteY1" fmla="*/ 0 h 276046"/>
                <a:gd name="connsiteX2" fmla="*/ 117759 w 137339"/>
                <a:gd name="connsiteY2" fmla="*/ 0 h 276046"/>
                <a:gd name="connsiteX3" fmla="*/ 137339 w 137339"/>
                <a:gd name="connsiteY3" fmla="*/ 19580 h 276046"/>
                <a:gd name="connsiteX4" fmla="*/ 137339 w 137339"/>
                <a:gd name="connsiteY4" fmla="*/ 256466 h 276046"/>
                <a:gd name="connsiteX5" fmla="*/ 117759 w 137339"/>
                <a:gd name="connsiteY5" fmla="*/ 276046 h 276046"/>
                <a:gd name="connsiteX6" fmla="*/ 39444 w 137339"/>
                <a:gd name="connsiteY6" fmla="*/ 276046 h 276046"/>
                <a:gd name="connsiteX7" fmla="*/ 19864 w 137339"/>
                <a:gd name="connsiteY7" fmla="*/ 256466 h 276046"/>
                <a:gd name="connsiteX8" fmla="*/ 813 w 137339"/>
                <a:gd name="connsiteY8" fmla="*/ 141108 h 276046"/>
                <a:gd name="connsiteX9" fmla="*/ 19864 w 13733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8237"/>
                <a:gd name="connsiteY0" fmla="*/ 19580 h 276046"/>
                <a:gd name="connsiteX1" fmla="*/ 38754 w 138237"/>
                <a:gd name="connsiteY1" fmla="*/ 0 h 276046"/>
                <a:gd name="connsiteX2" fmla="*/ 117069 w 138237"/>
                <a:gd name="connsiteY2" fmla="*/ 0 h 276046"/>
                <a:gd name="connsiteX3" fmla="*/ 136649 w 138237"/>
                <a:gd name="connsiteY3" fmla="*/ 19580 h 276046"/>
                <a:gd name="connsiteX4" fmla="*/ 138237 w 138237"/>
                <a:gd name="connsiteY4" fmla="*/ 144284 h 276046"/>
                <a:gd name="connsiteX5" fmla="*/ 136649 w 138237"/>
                <a:gd name="connsiteY5" fmla="*/ 256466 h 276046"/>
                <a:gd name="connsiteX6" fmla="*/ 117069 w 138237"/>
                <a:gd name="connsiteY6" fmla="*/ 276046 h 276046"/>
                <a:gd name="connsiteX7" fmla="*/ 38754 w 138237"/>
                <a:gd name="connsiteY7" fmla="*/ 276046 h 276046"/>
                <a:gd name="connsiteX8" fmla="*/ 19174 w 138237"/>
                <a:gd name="connsiteY8" fmla="*/ 256466 h 276046"/>
                <a:gd name="connsiteX9" fmla="*/ 123 w 138237"/>
                <a:gd name="connsiteY9" fmla="*/ 141108 h 276046"/>
                <a:gd name="connsiteX10" fmla="*/ 19174 w 138237"/>
                <a:gd name="connsiteY10" fmla="*/ 19580 h 276046"/>
                <a:gd name="connsiteX0" fmla="*/ 19174 w 136663"/>
                <a:gd name="connsiteY0" fmla="*/ 19580 h 276046"/>
                <a:gd name="connsiteX1" fmla="*/ 38754 w 136663"/>
                <a:gd name="connsiteY1" fmla="*/ 0 h 276046"/>
                <a:gd name="connsiteX2" fmla="*/ 117069 w 136663"/>
                <a:gd name="connsiteY2" fmla="*/ 0 h 276046"/>
                <a:gd name="connsiteX3" fmla="*/ 136649 w 136663"/>
                <a:gd name="connsiteY3" fmla="*/ 19580 h 276046"/>
                <a:gd name="connsiteX4" fmla="*/ 123950 w 136663"/>
                <a:gd name="connsiteY4" fmla="*/ 139521 h 276046"/>
                <a:gd name="connsiteX5" fmla="*/ 136649 w 136663"/>
                <a:gd name="connsiteY5" fmla="*/ 256466 h 276046"/>
                <a:gd name="connsiteX6" fmla="*/ 117069 w 136663"/>
                <a:gd name="connsiteY6" fmla="*/ 276046 h 276046"/>
                <a:gd name="connsiteX7" fmla="*/ 38754 w 136663"/>
                <a:gd name="connsiteY7" fmla="*/ 276046 h 276046"/>
                <a:gd name="connsiteX8" fmla="*/ 19174 w 136663"/>
                <a:gd name="connsiteY8" fmla="*/ 256466 h 276046"/>
                <a:gd name="connsiteX9" fmla="*/ 123 w 136663"/>
                <a:gd name="connsiteY9" fmla="*/ 141108 h 276046"/>
                <a:gd name="connsiteX10" fmla="*/ 19174 w 136663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42696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5871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7458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4283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7"/>
                <a:gd name="connsiteY0" fmla="*/ 19580 h 276046"/>
                <a:gd name="connsiteX1" fmla="*/ 38754 w 136667"/>
                <a:gd name="connsiteY1" fmla="*/ 0 h 276046"/>
                <a:gd name="connsiteX2" fmla="*/ 117069 w 136667"/>
                <a:gd name="connsiteY2" fmla="*/ 0 h 276046"/>
                <a:gd name="connsiteX3" fmla="*/ 136649 w 136667"/>
                <a:gd name="connsiteY3" fmla="*/ 19580 h 276046"/>
                <a:gd name="connsiteX4" fmla="*/ 125537 w 136667"/>
                <a:gd name="connsiteY4" fmla="*/ 139521 h 276046"/>
                <a:gd name="connsiteX5" fmla="*/ 136649 w 136667"/>
                <a:gd name="connsiteY5" fmla="*/ 256466 h 276046"/>
                <a:gd name="connsiteX6" fmla="*/ 117069 w 136667"/>
                <a:gd name="connsiteY6" fmla="*/ 276046 h 276046"/>
                <a:gd name="connsiteX7" fmla="*/ 38754 w 136667"/>
                <a:gd name="connsiteY7" fmla="*/ 276046 h 276046"/>
                <a:gd name="connsiteX8" fmla="*/ 19174 w 136667"/>
                <a:gd name="connsiteY8" fmla="*/ 256466 h 276046"/>
                <a:gd name="connsiteX9" fmla="*/ 123 w 136667"/>
                <a:gd name="connsiteY9" fmla="*/ 141108 h 276046"/>
                <a:gd name="connsiteX10" fmla="*/ 19174 w 13666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8"/>
                <a:gd name="connsiteY0" fmla="*/ 19580 h 276046"/>
                <a:gd name="connsiteX1" fmla="*/ 29414 w 127328"/>
                <a:gd name="connsiteY1" fmla="*/ 0 h 276046"/>
                <a:gd name="connsiteX2" fmla="*/ 107729 w 127328"/>
                <a:gd name="connsiteY2" fmla="*/ 0 h 276046"/>
                <a:gd name="connsiteX3" fmla="*/ 127309 w 127328"/>
                <a:gd name="connsiteY3" fmla="*/ 19580 h 276046"/>
                <a:gd name="connsiteX4" fmla="*/ 116197 w 127328"/>
                <a:gd name="connsiteY4" fmla="*/ 139521 h 276046"/>
                <a:gd name="connsiteX5" fmla="*/ 127309 w 127328"/>
                <a:gd name="connsiteY5" fmla="*/ 256466 h 276046"/>
                <a:gd name="connsiteX6" fmla="*/ 107729 w 127328"/>
                <a:gd name="connsiteY6" fmla="*/ 276046 h 276046"/>
                <a:gd name="connsiteX7" fmla="*/ 29414 w 127328"/>
                <a:gd name="connsiteY7" fmla="*/ 276046 h 276046"/>
                <a:gd name="connsiteX8" fmla="*/ 9834 w 127328"/>
                <a:gd name="connsiteY8" fmla="*/ 256466 h 276046"/>
                <a:gd name="connsiteX9" fmla="*/ 308 w 127328"/>
                <a:gd name="connsiteY9" fmla="*/ 129995 h 276046"/>
                <a:gd name="connsiteX10" fmla="*/ 9834 w 127328"/>
                <a:gd name="connsiteY10" fmla="*/ 19580 h 276046"/>
                <a:gd name="connsiteX0" fmla="*/ 9834 w 127342"/>
                <a:gd name="connsiteY0" fmla="*/ 19580 h 276046"/>
                <a:gd name="connsiteX1" fmla="*/ 29414 w 127342"/>
                <a:gd name="connsiteY1" fmla="*/ 0 h 276046"/>
                <a:gd name="connsiteX2" fmla="*/ 107729 w 127342"/>
                <a:gd name="connsiteY2" fmla="*/ 0 h 276046"/>
                <a:gd name="connsiteX3" fmla="*/ 127309 w 127342"/>
                <a:gd name="connsiteY3" fmla="*/ 19580 h 276046"/>
                <a:gd name="connsiteX4" fmla="*/ 116197 w 127342"/>
                <a:gd name="connsiteY4" fmla="*/ 139521 h 276046"/>
                <a:gd name="connsiteX5" fmla="*/ 127309 w 127342"/>
                <a:gd name="connsiteY5" fmla="*/ 256466 h 276046"/>
                <a:gd name="connsiteX6" fmla="*/ 107729 w 127342"/>
                <a:gd name="connsiteY6" fmla="*/ 276046 h 276046"/>
                <a:gd name="connsiteX7" fmla="*/ 29414 w 127342"/>
                <a:gd name="connsiteY7" fmla="*/ 276046 h 276046"/>
                <a:gd name="connsiteX8" fmla="*/ 9834 w 127342"/>
                <a:gd name="connsiteY8" fmla="*/ 256466 h 276046"/>
                <a:gd name="connsiteX9" fmla="*/ 308 w 127342"/>
                <a:gd name="connsiteY9" fmla="*/ 129995 h 276046"/>
                <a:gd name="connsiteX10" fmla="*/ 9834 w 127342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327" h="276046">
                  <a:moveTo>
                    <a:pt x="9834" y="19580"/>
                  </a:moveTo>
                  <a:cubicBezTo>
                    <a:pt x="9834" y="8766"/>
                    <a:pt x="18600" y="0"/>
                    <a:pt x="29414" y="0"/>
                  </a:cubicBezTo>
                  <a:lnTo>
                    <a:pt x="107729" y="0"/>
                  </a:lnTo>
                  <a:cubicBezTo>
                    <a:pt x="118543" y="0"/>
                    <a:pt x="127309" y="8766"/>
                    <a:pt x="127309" y="19580"/>
                  </a:cubicBezTo>
                  <a:cubicBezTo>
                    <a:pt x="127838" y="61148"/>
                    <a:pt x="116727" y="86253"/>
                    <a:pt x="116197" y="139521"/>
                  </a:cubicBezTo>
                  <a:cubicBezTo>
                    <a:pt x="115667" y="192789"/>
                    <a:pt x="127838" y="219072"/>
                    <a:pt x="127309" y="256466"/>
                  </a:cubicBezTo>
                  <a:cubicBezTo>
                    <a:pt x="127309" y="267280"/>
                    <a:pt x="118543" y="276046"/>
                    <a:pt x="107729" y="276046"/>
                  </a:cubicBezTo>
                  <a:lnTo>
                    <a:pt x="29414" y="276046"/>
                  </a:lnTo>
                  <a:cubicBezTo>
                    <a:pt x="18600" y="276046"/>
                    <a:pt x="9834" y="267280"/>
                    <a:pt x="9834" y="256466"/>
                  </a:cubicBezTo>
                  <a:cubicBezTo>
                    <a:pt x="3484" y="218013"/>
                    <a:pt x="-1279" y="170035"/>
                    <a:pt x="308" y="129995"/>
                  </a:cubicBezTo>
                  <a:cubicBezTo>
                    <a:pt x="1895" y="89955"/>
                    <a:pt x="3131" y="40717"/>
                    <a:pt x="9834" y="19580"/>
                  </a:cubicBezTo>
                  <a:close/>
                </a:path>
              </a:pathLst>
            </a:custGeom>
            <a:solidFill>
              <a:srgbClr val="BDC3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6" name="矩形: 圆角 7">
              <a:extLst>
                <a:ext uri="{FF2B5EF4-FFF2-40B4-BE49-F238E27FC236}">
                  <a16:creationId xmlns:a16="http://schemas.microsoft.com/office/drawing/2014/main" id="{6A99E9C1-7B61-4102-BE37-C7C06C5C211C}"/>
                </a:ext>
              </a:extLst>
            </p:cNvPr>
            <p:cNvSpPr/>
            <p:nvPr/>
          </p:nvSpPr>
          <p:spPr>
            <a:xfrm rot="16777128">
              <a:off x="2005902" y="4144999"/>
              <a:ext cx="65708" cy="203022"/>
            </a:xfrm>
            <a:custGeom>
              <a:avLst/>
              <a:gdLst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9580 h 276046"/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26821 h 276046"/>
                <a:gd name="connsiteX9" fmla="*/ 0 w 117475"/>
                <a:gd name="connsiteY9" fmla="*/ 19580 h 276046"/>
                <a:gd name="connsiteX0" fmla="*/ 20638 w 138113"/>
                <a:gd name="connsiteY0" fmla="*/ 19580 h 276046"/>
                <a:gd name="connsiteX1" fmla="*/ 40218 w 138113"/>
                <a:gd name="connsiteY1" fmla="*/ 0 h 276046"/>
                <a:gd name="connsiteX2" fmla="*/ 118533 w 138113"/>
                <a:gd name="connsiteY2" fmla="*/ 0 h 276046"/>
                <a:gd name="connsiteX3" fmla="*/ 138113 w 138113"/>
                <a:gd name="connsiteY3" fmla="*/ 19580 h 276046"/>
                <a:gd name="connsiteX4" fmla="*/ 138113 w 138113"/>
                <a:gd name="connsiteY4" fmla="*/ 256466 h 276046"/>
                <a:gd name="connsiteX5" fmla="*/ 118533 w 138113"/>
                <a:gd name="connsiteY5" fmla="*/ 276046 h 276046"/>
                <a:gd name="connsiteX6" fmla="*/ 40218 w 138113"/>
                <a:gd name="connsiteY6" fmla="*/ 276046 h 276046"/>
                <a:gd name="connsiteX7" fmla="*/ 20638 w 138113"/>
                <a:gd name="connsiteY7" fmla="*/ 256466 h 276046"/>
                <a:gd name="connsiteX8" fmla="*/ 0 w 138113"/>
                <a:gd name="connsiteY8" fmla="*/ 126821 h 276046"/>
                <a:gd name="connsiteX9" fmla="*/ 20638 w 138113"/>
                <a:gd name="connsiteY9" fmla="*/ 19580 h 276046"/>
                <a:gd name="connsiteX0" fmla="*/ 22013 w 139488"/>
                <a:gd name="connsiteY0" fmla="*/ 19580 h 276046"/>
                <a:gd name="connsiteX1" fmla="*/ 41593 w 139488"/>
                <a:gd name="connsiteY1" fmla="*/ 0 h 276046"/>
                <a:gd name="connsiteX2" fmla="*/ 119908 w 139488"/>
                <a:gd name="connsiteY2" fmla="*/ 0 h 276046"/>
                <a:gd name="connsiteX3" fmla="*/ 139488 w 139488"/>
                <a:gd name="connsiteY3" fmla="*/ 19580 h 276046"/>
                <a:gd name="connsiteX4" fmla="*/ 139488 w 139488"/>
                <a:gd name="connsiteY4" fmla="*/ 256466 h 276046"/>
                <a:gd name="connsiteX5" fmla="*/ 119908 w 139488"/>
                <a:gd name="connsiteY5" fmla="*/ 276046 h 276046"/>
                <a:gd name="connsiteX6" fmla="*/ 41593 w 139488"/>
                <a:gd name="connsiteY6" fmla="*/ 276046 h 276046"/>
                <a:gd name="connsiteX7" fmla="*/ 22013 w 139488"/>
                <a:gd name="connsiteY7" fmla="*/ 256466 h 276046"/>
                <a:gd name="connsiteX8" fmla="*/ 1375 w 139488"/>
                <a:gd name="connsiteY8" fmla="*/ 126821 h 276046"/>
                <a:gd name="connsiteX9" fmla="*/ 22013 w 139488"/>
                <a:gd name="connsiteY9" fmla="*/ 19580 h 276046"/>
                <a:gd name="connsiteX0" fmla="*/ 25039 w 142514"/>
                <a:gd name="connsiteY0" fmla="*/ 19580 h 276046"/>
                <a:gd name="connsiteX1" fmla="*/ 44619 w 142514"/>
                <a:gd name="connsiteY1" fmla="*/ 0 h 276046"/>
                <a:gd name="connsiteX2" fmla="*/ 122934 w 142514"/>
                <a:gd name="connsiteY2" fmla="*/ 0 h 276046"/>
                <a:gd name="connsiteX3" fmla="*/ 142514 w 142514"/>
                <a:gd name="connsiteY3" fmla="*/ 19580 h 276046"/>
                <a:gd name="connsiteX4" fmla="*/ 142514 w 142514"/>
                <a:gd name="connsiteY4" fmla="*/ 256466 h 276046"/>
                <a:gd name="connsiteX5" fmla="*/ 122934 w 142514"/>
                <a:gd name="connsiteY5" fmla="*/ 276046 h 276046"/>
                <a:gd name="connsiteX6" fmla="*/ 44619 w 142514"/>
                <a:gd name="connsiteY6" fmla="*/ 276046 h 276046"/>
                <a:gd name="connsiteX7" fmla="*/ 25039 w 142514"/>
                <a:gd name="connsiteY7" fmla="*/ 256466 h 276046"/>
                <a:gd name="connsiteX8" fmla="*/ 1226 w 142514"/>
                <a:gd name="connsiteY8" fmla="*/ 133171 h 276046"/>
                <a:gd name="connsiteX9" fmla="*/ 25039 w 142514"/>
                <a:gd name="connsiteY9" fmla="*/ 19580 h 276046"/>
                <a:gd name="connsiteX0" fmla="*/ 29631 w 147106"/>
                <a:gd name="connsiteY0" fmla="*/ 19580 h 276046"/>
                <a:gd name="connsiteX1" fmla="*/ 49211 w 147106"/>
                <a:gd name="connsiteY1" fmla="*/ 0 h 276046"/>
                <a:gd name="connsiteX2" fmla="*/ 127526 w 147106"/>
                <a:gd name="connsiteY2" fmla="*/ 0 h 276046"/>
                <a:gd name="connsiteX3" fmla="*/ 147106 w 147106"/>
                <a:gd name="connsiteY3" fmla="*/ 19580 h 276046"/>
                <a:gd name="connsiteX4" fmla="*/ 147106 w 147106"/>
                <a:gd name="connsiteY4" fmla="*/ 256466 h 276046"/>
                <a:gd name="connsiteX5" fmla="*/ 127526 w 147106"/>
                <a:gd name="connsiteY5" fmla="*/ 276046 h 276046"/>
                <a:gd name="connsiteX6" fmla="*/ 49211 w 147106"/>
                <a:gd name="connsiteY6" fmla="*/ 276046 h 276046"/>
                <a:gd name="connsiteX7" fmla="*/ 29631 w 147106"/>
                <a:gd name="connsiteY7" fmla="*/ 256466 h 276046"/>
                <a:gd name="connsiteX8" fmla="*/ 1055 w 147106"/>
                <a:gd name="connsiteY8" fmla="*/ 131583 h 276046"/>
                <a:gd name="connsiteX9" fmla="*/ 29631 w 147106"/>
                <a:gd name="connsiteY9" fmla="*/ 19580 h 276046"/>
                <a:gd name="connsiteX0" fmla="*/ 23524 w 140999"/>
                <a:gd name="connsiteY0" fmla="*/ 19580 h 276046"/>
                <a:gd name="connsiteX1" fmla="*/ 43104 w 140999"/>
                <a:gd name="connsiteY1" fmla="*/ 0 h 276046"/>
                <a:gd name="connsiteX2" fmla="*/ 121419 w 140999"/>
                <a:gd name="connsiteY2" fmla="*/ 0 h 276046"/>
                <a:gd name="connsiteX3" fmla="*/ 140999 w 140999"/>
                <a:gd name="connsiteY3" fmla="*/ 19580 h 276046"/>
                <a:gd name="connsiteX4" fmla="*/ 140999 w 140999"/>
                <a:gd name="connsiteY4" fmla="*/ 256466 h 276046"/>
                <a:gd name="connsiteX5" fmla="*/ 121419 w 140999"/>
                <a:gd name="connsiteY5" fmla="*/ 276046 h 276046"/>
                <a:gd name="connsiteX6" fmla="*/ 43104 w 140999"/>
                <a:gd name="connsiteY6" fmla="*/ 276046 h 276046"/>
                <a:gd name="connsiteX7" fmla="*/ 23524 w 140999"/>
                <a:gd name="connsiteY7" fmla="*/ 256466 h 276046"/>
                <a:gd name="connsiteX8" fmla="*/ 1298 w 140999"/>
                <a:gd name="connsiteY8" fmla="*/ 156983 h 276046"/>
                <a:gd name="connsiteX9" fmla="*/ 23524 w 140999"/>
                <a:gd name="connsiteY9" fmla="*/ 19580 h 276046"/>
                <a:gd name="connsiteX0" fmla="*/ 20516 w 137991"/>
                <a:gd name="connsiteY0" fmla="*/ 19580 h 276046"/>
                <a:gd name="connsiteX1" fmla="*/ 40096 w 137991"/>
                <a:gd name="connsiteY1" fmla="*/ 0 h 276046"/>
                <a:gd name="connsiteX2" fmla="*/ 118411 w 137991"/>
                <a:gd name="connsiteY2" fmla="*/ 0 h 276046"/>
                <a:gd name="connsiteX3" fmla="*/ 137991 w 137991"/>
                <a:gd name="connsiteY3" fmla="*/ 19580 h 276046"/>
                <a:gd name="connsiteX4" fmla="*/ 137991 w 137991"/>
                <a:gd name="connsiteY4" fmla="*/ 256466 h 276046"/>
                <a:gd name="connsiteX5" fmla="*/ 118411 w 137991"/>
                <a:gd name="connsiteY5" fmla="*/ 276046 h 276046"/>
                <a:gd name="connsiteX6" fmla="*/ 40096 w 137991"/>
                <a:gd name="connsiteY6" fmla="*/ 276046 h 276046"/>
                <a:gd name="connsiteX7" fmla="*/ 20516 w 137991"/>
                <a:gd name="connsiteY7" fmla="*/ 256466 h 276046"/>
                <a:gd name="connsiteX8" fmla="*/ 1465 w 137991"/>
                <a:gd name="connsiteY8" fmla="*/ 141108 h 276046"/>
                <a:gd name="connsiteX9" fmla="*/ 20516 w 137991"/>
                <a:gd name="connsiteY9" fmla="*/ 19580 h 276046"/>
                <a:gd name="connsiteX0" fmla="*/ 19864 w 137339"/>
                <a:gd name="connsiteY0" fmla="*/ 19580 h 276046"/>
                <a:gd name="connsiteX1" fmla="*/ 39444 w 137339"/>
                <a:gd name="connsiteY1" fmla="*/ 0 h 276046"/>
                <a:gd name="connsiteX2" fmla="*/ 117759 w 137339"/>
                <a:gd name="connsiteY2" fmla="*/ 0 h 276046"/>
                <a:gd name="connsiteX3" fmla="*/ 137339 w 137339"/>
                <a:gd name="connsiteY3" fmla="*/ 19580 h 276046"/>
                <a:gd name="connsiteX4" fmla="*/ 137339 w 137339"/>
                <a:gd name="connsiteY4" fmla="*/ 256466 h 276046"/>
                <a:gd name="connsiteX5" fmla="*/ 117759 w 137339"/>
                <a:gd name="connsiteY5" fmla="*/ 276046 h 276046"/>
                <a:gd name="connsiteX6" fmla="*/ 39444 w 137339"/>
                <a:gd name="connsiteY6" fmla="*/ 276046 h 276046"/>
                <a:gd name="connsiteX7" fmla="*/ 19864 w 137339"/>
                <a:gd name="connsiteY7" fmla="*/ 256466 h 276046"/>
                <a:gd name="connsiteX8" fmla="*/ 813 w 137339"/>
                <a:gd name="connsiteY8" fmla="*/ 141108 h 276046"/>
                <a:gd name="connsiteX9" fmla="*/ 19864 w 13733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8237"/>
                <a:gd name="connsiteY0" fmla="*/ 19580 h 276046"/>
                <a:gd name="connsiteX1" fmla="*/ 38754 w 138237"/>
                <a:gd name="connsiteY1" fmla="*/ 0 h 276046"/>
                <a:gd name="connsiteX2" fmla="*/ 117069 w 138237"/>
                <a:gd name="connsiteY2" fmla="*/ 0 h 276046"/>
                <a:gd name="connsiteX3" fmla="*/ 136649 w 138237"/>
                <a:gd name="connsiteY3" fmla="*/ 19580 h 276046"/>
                <a:gd name="connsiteX4" fmla="*/ 138237 w 138237"/>
                <a:gd name="connsiteY4" fmla="*/ 144284 h 276046"/>
                <a:gd name="connsiteX5" fmla="*/ 136649 w 138237"/>
                <a:gd name="connsiteY5" fmla="*/ 256466 h 276046"/>
                <a:gd name="connsiteX6" fmla="*/ 117069 w 138237"/>
                <a:gd name="connsiteY6" fmla="*/ 276046 h 276046"/>
                <a:gd name="connsiteX7" fmla="*/ 38754 w 138237"/>
                <a:gd name="connsiteY7" fmla="*/ 276046 h 276046"/>
                <a:gd name="connsiteX8" fmla="*/ 19174 w 138237"/>
                <a:gd name="connsiteY8" fmla="*/ 256466 h 276046"/>
                <a:gd name="connsiteX9" fmla="*/ 123 w 138237"/>
                <a:gd name="connsiteY9" fmla="*/ 141108 h 276046"/>
                <a:gd name="connsiteX10" fmla="*/ 19174 w 138237"/>
                <a:gd name="connsiteY10" fmla="*/ 19580 h 276046"/>
                <a:gd name="connsiteX0" fmla="*/ 19174 w 136663"/>
                <a:gd name="connsiteY0" fmla="*/ 19580 h 276046"/>
                <a:gd name="connsiteX1" fmla="*/ 38754 w 136663"/>
                <a:gd name="connsiteY1" fmla="*/ 0 h 276046"/>
                <a:gd name="connsiteX2" fmla="*/ 117069 w 136663"/>
                <a:gd name="connsiteY2" fmla="*/ 0 h 276046"/>
                <a:gd name="connsiteX3" fmla="*/ 136649 w 136663"/>
                <a:gd name="connsiteY3" fmla="*/ 19580 h 276046"/>
                <a:gd name="connsiteX4" fmla="*/ 123950 w 136663"/>
                <a:gd name="connsiteY4" fmla="*/ 139521 h 276046"/>
                <a:gd name="connsiteX5" fmla="*/ 136649 w 136663"/>
                <a:gd name="connsiteY5" fmla="*/ 256466 h 276046"/>
                <a:gd name="connsiteX6" fmla="*/ 117069 w 136663"/>
                <a:gd name="connsiteY6" fmla="*/ 276046 h 276046"/>
                <a:gd name="connsiteX7" fmla="*/ 38754 w 136663"/>
                <a:gd name="connsiteY7" fmla="*/ 276046 h 276046"/>
                <a:gd name="connsiteX8" fmla="*/ 19174 w 136663"/>
                <a:gd name="connsiteY8" fmla="*/ 256466 h 276046"/>
                <a:gd name="connsiteX9" fmla="*/ 123 w 136663"/>
                <a:gd name="connsiteY9" fmla="*/ 141108 h 276046"/>
                <a:gd name="connsiteX10" fmla="*/ 19174 w 136663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42696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5871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7458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4283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7"/>
                <a:gd name="connsiteY0" fmla="*/ 19580 h 276046"/>
                <a:gd name="connsiteX1" fmla="*/ 38754 w 136667"/>
                <a:gd name="connsiteY1" fmla="*/ 0 h 276046"/>
                <a:gd name="connsiteX2" fmla="*/ 117069 w 136667"/>
                <a:gd name="connsiteY2" fmla="*/ 0 h 276046"/>
                <a:gd name="connsiteX3" fmla="*/ 136649 w 136667"/>
                <a:gd name="connsiteY3" fmla="*/ 19580 h 276046"/>
                <a:gd name="connsiteX4" fmla="*/ 125537 w 136667"/>
                <a:gd name="connsiteY4" fmla="*/ 139521 h 276046"/>
                <a:gd name="connsiteX5" fmla="*/ 136649 w 136667"/>
                <a:gd name="connsiteY5" fmla="*/ 256466 h 276046"/>
                <a:gd name="connsiteX6" fmla="*/ 117069 w 136667"/>
                <a:gd name="connsiteY6" fmla="*/ 276046 h 276046"/>
                <a:gd name="connsiteX7" fmla="*/ 38754 w 136667"/>
                <a:gd name="connsiteY7" fmla="*/ 276046 h 276046"/>
                <a:gd name="connsiteX8" fmla="*/ 19174 w 136667"/>
                <a:gd name="connsiteY8" fmla="*/ 256466 h 276046"/>
                <a:gd name="connsiteX9" fmla="*/ 123 w 136667"/>
                <a:gd name="connsiteY9" fmla="*/ 141108 h 276046"/>
                <a:gd name="connsiteX10" fmla="*/ 19174 w 13666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8"/>
                <a:gd name="connsiteY0" fmla="*/ 19580 h 276046"/>
                <a:gd name="connsiteX1" fmla="*/ 29414 w 127328"/>
                <a:gd name="connsiteY1" fmla="*/ 0 h 276046"/>
                <a:gd name="connsiteX2" fmla="*/ 107729 w 127328"/>
                <a:gd name="connsiteY2" fmla="*/ 0 h 276046"/>
                <a:gd name="connsiteX3" fmla="*/ 127309 w 127328"/>
                <a:gd name="connsiteY3" fmla="*/ 19580 h 276046"/>
                <a:gd name="connsiteX4" fmla="*/ 116197 w 127328"/>
                <a:gd name="connsiteY4" fmla="*/ 139521 h 276046"/>
                <a:gd name="connsiteX5" fmla="*/ 127309 w 127328"/>
                <a:gd name="connsiteY5" fmla="*/ 256466 h 276046"/>
                <a:gd name="connsiteX6" fmla="*/ 107729 w 127328"/>
                <a:gd name="connsiteY6" fmla="*/ 276046 h 276046"/>
                <a:gd name="connsiteX7" fmla="*/ 29414 w 127328"/>
                <a:gd name="connsiteY7" fmla="*/ 276046 h 276046"/>
                <a:gd name="connsiteX8" fmla="*/ 9834 w 127328"/>
                <a:gd name="connsiteY8" fmla="*/ 256466 h 276046"/>
                <a:gd name="connsiteX9" fmla="*/ 308 w 127328"/>
                <a:gd name="connsiteY9" fmla="*/ 129995 h 276046"/>
                <a:gd name="connsiteX10" fmla="*/ 9834 w 127328"/>
                <a:gd name="connsiteY10" fmla="*/ 19580 h 276046"/>
                <a:gd name="connsiteX0" fmla="*/ 9834 w 127342"/>
                <a:gd name="connsiteY0" fmla="*/ 19580 h 276046"/>
                <a:gd name="connsiteX1" fmla="*/ 29414 w 127342"/>
                <a:gd name="connsiteY1" fmla="*/ 0 h 276046"/>
                <a:gd name="connsiteX2" fmla="*/ 107729 w 127342"/>
                <a:gd name="connsiteY2" fmla="*/ 0 h 276046"/>
                <a:gd name="connsiteX3" fmla="*/ 127309 w 127342"/>
                <a:gd name="connsiteY3" fmla="*/ 19580 h 276046"/>
                <a:gd name="connsiteX4" fmla="*/ 116197 w 127342"/>
                <a:gd name="connsiteY4" fmla="*/ 139521 h 276046"/>
                <a:gd name="connsiteX5" fmla="*/ 127309 w 127342"/>
                <a:gd name="connsiteY5" fmla="*/ 256466 h 276046"/>
                <a:gd name="connsiteX6" fmla="*/ 107729 w 127342"/>
                <a:gd name="connsiteY6" fmla="*/ 276046 h 276046"/>
                <a:gd name="connsiteX7" fmla="*/ 29414 w 127342"/>
                <a:gd name="connsiteY7" fmla="*/ 276046 h 276046"/>
                <a:gd name="connsiteX8" fmla="*/ 9834 w 127342"/>
                <a:gd name="connsiteY8" fmla="*/ 256466 h 276046"/>
                <a:gd name="connsiteX9" fmla="*/ 308 w 127342"/>
                <a:gd name="connsiteY9" fmla="*/ 129995 h 276046"/>
                <a:gd name="connsiteX10" fmla="*/ 9834 w 127342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327" h="276046">
                  <a:moveTo>
                    <a:pt x="9834" y="19580"/>
                  </a:moveTo>
                  <a:cubicBezTo>
                    <a:pt x="9834" y="8766"/>
                    <a:pt x="18600" y="0"/>
                    <a:pt x="29414" y="0"/>
                  </a:cubicBezTo>
                  <a:lnTo>
                    <a:pt x="107729" y="0"/>
                  </a:lnTo>
                  <a:cubicBezTo>
                    <a:pt x="118543" y="0"/>
                    <a:pt x="127309" y="8766"/>
                    <a:pt x="127309" y="19580"/>
                  </a:cubicBezTo>
                  <a:cubicBezTo>
                    <a:pt x="127838" y="61148"/>
                    <a:pt x="116727" y="86253"/>
                    <a:pt x="116197" y="139521"/>
                  </a:cubicBezTo>
                  <a:cubicBezTo>
                    <a:pt x="115667" y="192789"/>
                    <a:pt x="127838" y="219072"/>
                    <a:pt x="127309" y="256466"/>
                  </a:cubicBezTo>
                  <a:cubicBezTo>
                    <a:pt x="127309" y="267280"/>
                    <a:pt x="118543" y="276046"/>
                    <a:pt x="107729" y="276046"/>
                  </a:cubicBezTo>
                  <a:lnTo>
                    <a:pt x="29414" y="276046"/>
                  </a:lnTo>
                  <a:cubicBezTo>
                    <a:pt x="18600" y="276046"/>
                    <a:pt x="9834" y="267280"/>
                    <a:pt x="9834" y="256466"/>
                  </a:cubicBezTo>
                  <a:cubicBezTo>
                    <a:pt x="3484" y="218013"/>
                    <a:pt x="-1279" y="170035"/>
                    <a:pt x="308" y="129995"/>
                  </a:cubicBezTo>
                  <a:cubicBezTo>
                    <a:pt x="1895" y="89955"/>
                    <a:pt x="3131" y="40717"/>
                    <a:pt x="9834" y="19580"/>
                  </a:cubicBezTo>
                  <a:close/>
                </a:path>
              </a:pathLst>
            </a:custGeom>
            <a:solidFill>
              <a:srgbClr val="BDC3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7" name="矩形 11">
              <a:extLst>
                <a:ext uri="{FF2B5EF4-FFF2-40B4-BE49-F238E27FC236}">
                  <a16:creationId xmlns:a16="http://schemas.microsoft.com/office/drawing/2014/main" id="{5ADC81CC-87B8-4072-8154-094042E6812C}"/>
                </a:ext>
              </a:extLst>
            </p:cNvPr>
            <p:cNvSpPr/>
            <p:nvPr/>
          </p:nvSpPr>
          <p:spPr>
            <a:xfrm rot="21276823">
              <a:off x="1854990" y="3848676"/>
              <a:ext cx="51081" cy="249197"/>
            </a:xfrm>
            <a:custGeom>
              <a:avLst/>
              <a:gdLst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0 h 390566"/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195262 h 390566"/>
                <a:gd name="connsiteX5" fmla="*/ 0 w 66331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0206 w 121894"/>
                <a:gd name="connsiteY2" fmla="*/ 194204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80908 w 121894"/>
                <a:gd name="connsiteY2" fmla="*/ 198437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2169"/>
                <a:gd name="connsiteY0" fmla="*/ 0 h 390566"/>
                <a:gd name="connsiteX1" fmla="*/ 121894 w 122169"/>
                <a:gd name="connsiteY1" fmla="*/ 0 h 390566"/>
                <a:gd name="connsiteX2" fmla="*/ 80908 w 122169"/>
                <a:gd name="connsiteY2" fmla="*/ 198437 h 390566"/>
                <a:gd name="connsiteX3" fmla="*/ 121894 w 122169"/>
                <a:gd name="connsiteY3" fmla="*/ 390566 h 390566"/>
                <a:gd name="connsiteX4" fmla="*/ 55563 w 122169"/>
                <a:gd name="connsiteY4" fmla="*/ 390566 h 390566"/>
                <a:gd name="connsiteX5" fmla="*/ 0 w 122169"/>
                <a:gd name="connsiteY5" fmla="*/ 190500 h 390566"/>
                <a:gd name="connsiteX6" fmla="*/ 55563 w 122169"/>
                <a:gd name="connsiteY6" fmla="*/ 0 h 390566"/>
                <a:gd name="connsiteX0" fmla="*/ 55589 w 122195"/>
                <a:gd name="connsiteY0" fmla="*/ 0 h 412791"/>
                <a:gd name="connsiteX1" fmla="*/ 121920 w 122195"/>
                <a:gd name="connsiteY1" fmla="*/ 0 h 412791"/>
                <a:gd name="connsiteX2" fmla="*/ 80934 w 122195"/>
                <a:gd name="connsiteY2" fmla="*/ 198437 h 412791"/>
                <a:gd name="connsiteX3" fmla="*/ 121920 w 122195"/>
                <a:gd name="connsiteY3" fmla="*/ 390566 h 412791"/>
                <a:gd name="connsiteX4" fmla="*/ 62524 w 122195"/>
                <a:gd name="connsiteY4" fmla="*/ 412791 h 412791"/>
                <a:gd name="connsiteX5" fmla="*/ 26 w 122195"/>
                <a:gd name="connsiteY5" fmla="*/ 190500 h 412791"/>
                <a:gd name="connsiteX6" fmla="*/ 55589 w 122195"/>
                <a:gd name="connsiteY6" fmla="*/ 0 h 412791"/>
                <a:gd name="connsiteX0" fmla="*/ 55781 w 122387"/>
                <a:gd name="connsiteY0" fmla="*/ 0 h 409616"/>
                <a:gd name="connsiteX1" fmla="*/ 122112 w 122387"/>
                <a:gd name="connsiteY1" fmla="*/ 0 h 409616"/>
                <a:gd name="connsiteX2" fmla="*/ 81126 w 122387"/>
                <a:gd name="connsiteY2" fmla="*/ 198437 h 409616"/>
                <a:gd name="connsiteX3" fmla="*/ 122112 w 122387"/>
                <a:gd name="connsiteY3" fmla="*/ 390566 h 409616"/>
                <a:gd name="connsiteX4" fmla="*/ 76586 w 122387"/>
                <a:gd name="connsiteY4" fmla="*/ 409616 h 409616"/>
                <a:gd name="connsiteX5" fmla="*/ 218 w 122387"/>
                <a:gd name="connsiteY5" fmla="*/ 190500 h 409616"/>
                <a:gd name="connsiteX6" fmla="*/ 55781 w 122387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71177 w 127105"/>
                <a:gd name="connsiteY0" fmla="*/ 0 h 438191"/>
                <a:gd name="connsiteX1" fmla="*/ 121905 w 127105"/>
                <a:gd name="connsiteY1" fmla="*/ 28575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9084"/>
                <a:gd name="connsiteY0" fmla="*/ 0 h 438191"/>
                <a:gd name="connsiteX1" fmla="*/ 128840 w 129084"/>
                <a:gd name="connsiteY1" fmla="*/ 19050 h 438191"/>
                <a:gd name="connsiteX2" fmla="*/ 80919 w 129084"/>
                <a:gd name="connsiteY2" fmla="*/ 227012 h 438191"/>
                <a:gd name="connsiteX3" fmla="*/ 127105 w 129084"/>
                <a:gd name="connsiteY3" fmla="*/ 414379 h 438191"/>
                <a:gd name="connsiteX4" fmla="*/ 76379 w 129084"/>
                <a:gd name="connsiteY4" fmla="*/ 438191 h 438191"/>
                <a:gd name="connsiteX5" fmla="*/ 11 w 129084"/>
                <a:gd name="connsiteY5" fmla="*/ 219075 h 438191"/>
                <a:gd name="connsiteX6" fmla="*/ 71177 w 129084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7938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68872 w 127105"/>
                <a:gd name="connsiteY2" fmla="*/ 225436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105" h="438191">
                  <a:moveTo>
                    <a:pt x="71177" y="0"/>
                  </a:moveTo>
                  <a:lnTo>
                    <a:pt x="123640" y="12700"/>
                  </a:lnTo>
                  <a:cubicBezTo>
                    <a:pt x="101859" y="42599"/>
                    <a:pt x="68295" y="158490"/>
                    <a:pt x="68872" y="225436"/>
                  </a:cubicBezTo>
                  <a:cubicBezTo>
                    <a:pt x="69449" y="292382"/>
                    <a:pt x="107471" y="353688"/>
                    <a:pt x="127105" y="414379"/>
                  </a:cubicBezTo>
                  <a:lnTo>
                    <a:pt x="76379" y="438191"/>
                  </a:lnTo>
                  <a:cubicBezTo>
                    <a:pt x="56063" y="404847"/>
                    <a:pt x="878" y="292107"/>
                    <a:pt x="11" y="219075"/>
                  </a:cubicBezTo>
                  <a:cubicBezTo>
                    <a:pt x="-856" y="146043"/>
                    <a:pt x="50861" y="31750"/>
                    <a:pt x="71177" y="0"/>
                  </a:cubicBezTo>
                  <a:close/>
                </a:path>
              </a:pathLst>
            </a:custGeom>
            <a:solidFill>
              <a:srgbClr val="BDC3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8" name="矩形 11">
              <a:extLst>
                <a:ext uri="{FF2B5EF4-FFF2-40B4-BE49-F238E27FC236}">
                  <a16:creationId xmlns:a16="http://schemas.microsoft.com/office/drawing/2014/main" id="{C1E4DE4C-B663-4535-AD86-0F0F5DB91A8C}"/>
                </a:ext>
              </a:extLst>
            </p:cNvPr>
            <p:cNvSpPr/>
            <p:nvPr/>
          </p:nvSpPr>
          <p:spPr>
            <a:xfrm rot="21276823" flipH="1">
              <a:off x="2264390" y="3886423"/>
              <a:ext cx="45719" cy="249197"/>
            </a:xfrm>
            <a:custGeom>
              <a:avLst/>
              <a:gdLst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0 h 390566"/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195262 h 390566"/>
                <a:gd name="connsiteX5" fmla="*/ 0 w 66331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0206 w 121894"/>
                <a:gd name="connsiteY2" fmla="*/ 194204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80908 w 121894"/>
                <a:gd name="connsiteY2" fmla="*/ 198437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2169"/>
                <a:gd name="connsiteY0" fmla="*/ 0 h 390566"/>
                <a:gd name="connsiteX1" fmla="*/ 121894 w 122169"/>
                <a:gd name="connsiteY1" fmla="*/ 0 h 390566"/>
                <a:gd name="connsiteX2" fmla="*/ 80908 w 122169"/>
                <a:gd name="connsiteY2" fmla="*/ 198437 h 390566"/>
                <a:gd name="connsiteX3" fmla="*/ 121894 w 122169"/>
                <a:gd name="connsiteY3" fmla="*/ 390566 h 390566"/>
                <a:gd name="connsiteX4" fmla="*/ 55563 w 122169"/>
                <a:gd name="connsiteY4" fmla="*/ 390566 h 390566"/>
                <a:gd name="connsiteX5" fmla="*/ 0 w 122169"/>
                <a:gd name="connsiteY5" fmla="*/ 190500 h 390566"/>
                <a:gd name="connsiteX6" fmla="*/ 55563 w 122169"/>
                <a:gd name="connsiteY6" fmla="*/ 0 h 390566"/>
                <a:gd name="connsiteX0" fmla="*/ 55589 w 122195"/>
                <a:gd name="connsiteY0" fmla="*/ 0 h 412791"/>
                <a:gd name="connsiteX1" fmla="*/ 121920 w 122195"/>
                <a:gd name="connsiteY1" fmla="*/ 0 h 412791"/>
                <a:gd name="connsiteX2" fmla="*/ 80934 w 122195"/>
                <a:gd name="connsiteY2" fmla="*/ 198437 h 412791"/>
                <a:gd name="connsiteX3" fmla="*/ 121920 w 122195"/>
                <a:gd name="connsiteY3" fmla="*/ 390566 h 412791"/>
                <a:gd name="connsiteX4" fmla="*/ 62524 w 122195"/>
                <a:gd name="connsiteY4" fmla="*/ 412791 h 412791"/>
                <a:gd name="connsiteX5" fmla="*/ 26 w 122195"/>
                <a:gd name="connsiteY5" fmla="*/ 190500 h 412791"/>
                <a:gd name="connsiteX6" fmla="*/ 55589 w 122195"/>
                <a:gd name="connsiteY6" fmla="*/ 0 h 412791"/>
                <a:gd name="connsiteX0" fmla="*/ 55781 w 122387"/>
                <a:gd name="connsiteY0" fmla="*/ 0 h 409616"/>
                <a:gd name="connsiteX1" fmla="*/ 122112 w 122387"/>
                <a:gd name="connsiteY1" fmla="*/ 0 h 409616"/>
                <a:gd name="connsiteX2" fmla="*/ 81126 w 122387"/>
                <a:gd name="connsiteY2" fmla="*/ 198437 h 409616"/>
                <a:gd name="connsiteX3" fmla="*/ 122112 w 122387"/>
                <a:gd name="connsiteY3" fmla="*/ 390566 h 409616"/>
                <a:gd name="connsiteX4" fmla="*/ 76586 w 122387"/>
                <a:gd name="connsiteY4" fmla="*/ 409616 h 409616"/>
                <a:gd name="connsiteX5" fmla="*/ 218 w 122387"/>
                <a:gd name="connsiteY5" fmla="*/ 190500 h 409616"/>
                <a:gd name="connsiteX6" fmla="*/ 55781 w 122387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71177 w 127105"/>
                <a:gd name="connsiteY0" fmla="*/ 0 h 438191"/>
                <a:gd name="connsiteX1" fmla="*/ 121905 w 127105"/>
                <a:gd name="connsiteY1" fmla="*/ 28575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9084"/>
                <a:gd name="connsiteY0" fmla="*/ 0 h 438191"/>
                <a:gd name="connsiteX1" fmla="*/ 128840 w 129084"/>
                <a:gd name="connsiteY1" fmla="*/ 19050 h 438191"/>
                <a:gd name="connsiteX2" fmla="*/ 80919 w 129084"/>
                <a:gd name="connsiteY2" fmla="*/ 227012 h 438191"/>
                <a:gd name="connsiteX3" fmla="*/ 127105 w 129084"/>
                <a:gd name="connsiteY3" fmla="*/ 414379 h 438191"/>
                <a:gd name="connsiteX4" fmla="*/ 76379 w 129084"/>
                <a:gd name="connsiteY4" fmla="*/ 438191 h 438191"/>
                <a:gd name="connsiteX5" fmla="*/ 11 w 129084"/>
                <a:gd name="connsiteY5" fmla="*/ 219075 h 438191"/>
                <a:gd name="connsiteX6" fmla="*/ 71177 w 129084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7938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68872 w 127105"/>
                <a:gd name="connsiteY2" fmla="*/ 225436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105" h="438191">
                  <a:moveTo>
                    <a:pt x="71177" y="0"/>
                  </a:moveTo>
                  <a:lnTo>
                    <a:pt x="123640" y="12700"/>
                  </a:lnTo>
                  <a:cubicBezTo>
                    <a:pt x="101859" y="42599"/>
                    <a:pt x="68295" y="158490"/>
                    <a:pt x="68872" y="225436"/>
                  </a:cubicBezTo>
                  <a:cubicBezTo>
                    <a:pt x="69449" y="292382"/>
                    <a:pt x="107471" y="353688"/>
                    <a:pt x="127105" y="414379"/>
                  </a:cubicBezTo>
                  <a:lnTo>
                    <a:pt x="76379" y="438191"/>
                  </a:lnTo>
                  <a:cubicBezTo>
                    <a:pt x="56063" y="404847"/>
                    <a:pt x="878" y="292107"/>
                    <a:pt x="11" y="219075"/>
                  </a:cubicBezTo>
                  <a:cubicBezTo>
                    <a:pt x="-856" y="146043"/>
                    <a:pt x="50861" y="31750"/>
                    <a:pt x="71177" y="0"/>
                  </a:cubicBezTo>
                  <a:close/>
                </a:path>
              </a:pathLst>
            </a:custGeom>
            <a:solidFill>
              <a:srgbClr val="BDC3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AE94620-5A37-4437-822D-E94B6D979B36}"/>
                </a:ext>
              </a:extLst>
            </p:cNvPr>
            <p:cNvSpPr/>
            <p:nvPr/>
          </p:nvSpPr>
          <p:spPr>
            <a:xfrm>
              <a:off x="1731812" y="3882317"/>
              <a:ext cx="66331" cy="71396"/>
            </a:xfrm>
            <a:prstGeom prst="ellipse">
              <a:avLst/>
            </a:prstGeom>
            <a:solidFill>
              <a:srgbClr val="BDC3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D577BFA-427D-4D4D-9C4F-7DFD5513EC2B}"/>
                </a:ext>
              </a:extLst>
            </p:cNvPr>
            <p:cNvSpPr/>
            <p:nvPr/>
          </p:nvSpPr>
          <p:spPr>
            <a:xfrm>
              <a:off x="1686549" y="3975323"/>
              <a:ext cx="66331" cy="71396"/>
            </a:xfrm>
            <a:prstGeom prst="ellipse">
              <a:avLst/>
            </a:prstGeom>
            <a:solidFill>
              <a:srgbClr val="BDC3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76ECCAF-4962-42D4-8585-940F803C3ECF}"/>
                </a:ext>
              </a:extLst>
            </p:cNvPr>
            <p:cNvSpPr/>
            <p:nvPr/>
          </p:nvSpPr>
          <p:spPr>
            <a:xfrm>
              <a:off x="1765551" y="4027052"/>
              <a:ext cx="66331" cy="71396"/>
            </a:xfrm>
            <a:prstGeom prst="ellipse">
              <a:avLst/>
            </a:prstGeom>
            <a:solidFill>
              <a:srgbClr val="BDC3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41A0F08-C318-4E54-ADD4-1AFAED470269}"/>
              </a:ext>
            </a:extLst>
          </p:cNvPr>
          <p:cNvSpPr txBox="1"/>
          <p:nvPr/>
        </p:nvSpPr>
        <p:spPr>
          <a:xfrm>
            <a:off x="587493" y="3089522"/>
            <a:ext cx="1596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Sample Preparation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315D3CD-E89A-4D87-9496-686DE7C19FAF}"/>
              </a:ext>
            </a:extLst>
          </p:cNvPr>
          <p:cNvGrpSpPr/>
          <p:nvPr/>
        </p:nvGrpSpPr>
        <p:grpSpPr>
          <a:xfrm>
            <a:off x="2143621" y="1527214"/>
            <a:ext cx="1495661" cy="1420977"/>
            <a:chOff x="2683402" y="3144317"/>
            <a:chExt cx="1397146" cy="1327381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1A3DFED8-DAA5-4A17-A0B7-D0D2BD9CB114}"/>
                </a:ext>
              </a:extLst>
            </p:cNvPr>
            <p:cNvGrpSpPr/>
            <p:nvPr/>
          </p:nvGrpSpPr>
          <p:grpSpPr>
            <a:xfrm>
              <a:off x="3410444" y="3854364"/>
              <a:ext cx="523569" cy="481556"/>
              <a:chOff x="4200708" y="4225241"/>
              <a:chExt cx="523569" cy="481556"/>
            </a:xfrm>
          </p:grpSpPr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9D648CAC-617F-4DBF-BFDD-759CEF9530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3500" t="47879"/>
              <a:stretch/>
            </p:blipFill>
            <p:spPr>
              <a:xfrm>
                <a:off x="4200708" y="4226982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</p:spPr>
          </p:pic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4DE048C3-FBBC-4C9F-B826-3E4986F57157}"/>
                  </a:ext>
                </a:extLst>
              </p:cNvPr>
              <p:cNvSpPr/>
              <p:nvPr/>
            </p:nvSpPr>
            <p:spPr>
              <a:xfrm>
                <a:off x="4200708" y="4225241"/>
                <a:ext cx="523569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F95CB3D-F58B-45A0-9F81-641ED5AD433F}"/>
                </a:ext>
              </a:extLst>
            </p:cNvPr>
            <p:cNvGrpSpPr/>
            <p:nvPr/>
          </p:nvGrpSpPr>
          <p:grpSpPr>
            <a:xfrm>
              <a:off x="2683402" y="3717340"/>
              <a:ext cx="529388" cy="479816"/>
              <a:chOff x="2879161" y="3897307"/>
              <a:chExt cx="529388" cy="479816"/>
            </a:xfrm>
          </p:grpSpPr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48892EE8-7E54-4E85-9B5C-D883C1E1F6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7879" r="43500"/>
              <a:stretch/>
            </p:blipFill>
            <p:spPr>
              <a:xfrm>
                <a:off x="2879161" y="3897308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</p:spPr>
          </p:pic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4B97C08-8C1A-4137-A296-553C302BC7C9}"/>
                  </a:ext>
                </a:extLst>
              </p:cNvPr>
              <p:cNvSpPr/>
              <p:nvPr/>
            </p:nvSpPr>
            <p:spPr>
              <a:xfrm>
                <a:off x="2884980" y="3897307"/>
                <a:ext cx="523569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30CD5CC-5A01-4923-8649-131147159331}"/>
                </a:ext>
              </a:extLst>
            </p:cNvPr>
            <p:cNvGrpSpPr/>
            <p:nvPr/>
          </p:nvGrpSpPr>
          <p:grpSpPr>
            <a:xfrm>
              <a:off x="2823416" y="3854364"/>
              <a:ext cx="529388" cy="479816"/>
              <a:chOff x="2879161" y="3897307"/>
              <a:chExt cx="529388" cy="479816"/>
            </a:xfrm>
          </p:grpSpPr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23A9C7CB-D651-4DEE-A8B8-4390C37563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7879" r="43500"/>
              <a:stretch/>
            </p:blipFill>
            <p:spPr>
              <a:xfrm>
                <a:off x="2879161" y="3897308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</p:spPr>
          </p:pic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8CD30C5B-F4C1-49F0-BFD0-76B6C893AD52}"/>
                  </a:ext>
                </a:extLst>
              </p:cNvPr>
              <p:cNvSpPr/>
              <p:nvPr/>
            </p:nvSpPr>
            <p:spPr>
              <a:xfrm>
                <a:off x="2884980" y="3897307"/>
                <a:ext cx="523569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3A3A7F0D-C042-427B-9DA2-8EA4A769B83D}"/>
                </a:ext>
              </a:extLst>
            </p:cNvPr>
            <p:cNvGrpSpPr/>
            <p:nvPr/>
          </p:nvGrpSpPr>
          <p:grpSpPr>
            <a:xfrm>
              <a:off x="2690276" y="3144317"/>
              <a:ext cx="524818" cy="479815"/>
              <a:chOff x="2772081" y="2681853"/>
              <a:chExt cx="524818" cy="479815"/>
            </a:xfrm>
            <a:noFill/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0A81A7C5-BD55-4DD5-A20A-E48664EC96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3500" b="47879"/>
              <a:stretch/>
            </p:blipFill>
            <p:spPr>
              <a:xfrm>
                <a:off x="2773330" y="2681853"/>
                <a:ext cx="523569" cy="479815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88FF901-085A-49A3-9F11-CFD63B58E298}"/>
                  </a:ext>
                </a:extLst>
              </p:cNvPr>
              <p:cNvSpPr/>
              <p:nvPr/>
            </p:nvSpPr>
            <p:spPr>
              <a:xfrm>
                <a:off x="2772081" y="2681853"/>
                <a:ext cx="523569" cy="479815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C22B03D9-4F5A-45C3-818E-5C1D57122664}"/>
                </a:ext>
              </a:extLst>
            </p:cNvPr>
            <p:cNvGrpSpPr/>
            <p:nvPr/>
          </p:nvGrpSpPr>
          <p:grpSpPr>
            <a:xfrm>
              <a:off x="3310968" y="3144317"/>
              <a:ext cx="523570" cy="479816"/>
              <a:chOff x="3568882" y="2949184"/>
              <a:chExt cx="523570" cy="479816"/>
            </a:xfrm>
          </p:grpSpPr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CCAE61E6-28A5-4E94-B69A-CAE8C6AF71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3500" b="47879"/>
              <a:stretch/>
            </p:blipFill>
            <p:spPr>
              <a:xfrm>
                <a:off x="3568883" y="2949185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</p:spPr>
          </p:pic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B55815C-F868-4990-926D-D5C9E697A662}"/>
                  </a:ext>
                </a:extLst>
              </p:cNvPr>
              <p:cNvSpPr/>
              <p:nvPr/>
            </p:nvSpPr>
            <p:spPr>
              <a:xfrm>
                <a:off x="3568882" y="2949184"/>
                <a:ext cx="523569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855F77F-CFDC-4B48-92D0-C2C1CC07CA60}"/>
                </a:ext>
              </a:extLst>
            </p:cNvPr>
            <p:cNvGrpSpPr/>
            <p:nvPr/>
          </p:nvGrpSpPr>
          <p:grpSpPr>
            <a:xfrm>
              <a:off x="2821480" y="3308720"/>
              <a:ext cx="523569" cy="479816"/>
              <a:chOff x="3528980" y="2306766"/>
              <a:chExt cx="523569" cy="479816"/>
            </a:xfrm>
            <a:noFill/>
          </p:grpSpPr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96C02F96-E8C9-44BB-8AB6-5606E7219B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3500" b="47879"/>
              <a:stretch/>
            </p:blipFill>
            <p:spPr>
              <a:xfrm>
                <a:off x="3528980" y="2306767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</p:pic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9F53E46-791D-42A0-B193-07AAB0C23551}"/>
                  </a:ext>
                </a:extLst>
              </p:cNvPr>
              <p:cNvSpPr/>
              <p:nvPr/>
            </p:nvSpPr>
            <p:spPr>
              <a:xfrm>
                <a:off x="3528980" y="2306766"/>
                <a:ext cx="523569" cy="479815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AB5AA054-44E2-4803-9EF8-4624F931B0B4}"/>
                </a:ext>
              </a:extLst>
            </p:cNvPr>
            <p:cNvGrpSpPr/>
            <p:nvPr/>
          </p:nvGrpSpPr>
          <p:grpSpPr>
            <a:xfrm>
              <a:off x="3395965" y="3292492"/>
              <a:ext cx="523570" cy="479816"/>
              <a:chOff x="3568882" y="2949184"/>
              <a:chExt cx="523570" cy="479816"/>
            </a:xfrm>
          </p:grpSpPr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4D08AF1B-5266-44D4-89C8-43800C9209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3500" b="47879"/>
              <a:stretch/>
            </p:blipFill>
            <p:spPr>
              <a:xfrm>
                <a:off x="3568883" y="2949185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</p:spPr>
          </p:pic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88EFDB2-16D5-4EDE-B79B-76655A78B980}"/>
                  </a:ext>
                </a:extLst>
              </p:cNvPr>
              <p:cNvSpPr/>
              <p:nvPr/>
            </p:nvSpPr>
            <p:spPr>
              <a:xfrm>
                <a:off x="3568882" y="2949184"/>
                <a:ext cx="523569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C56FA70-AA2D-45C7-9F5B-81C3A19B6B67}"/>
                </a:ext>
              </a:extLst>
            </p:cNvPr>
            <p:cNvGrpSpPr/>
            <p:nvPr/>
          </p:nvGrpSpPr>
          <p:grpSpPr>
            <a:xfrm>
              <a:off x="2973880" y="3461120"/>
              <a:ext cx="523569" cy="479816"/>
              <a:chOff x="3528980" y="2306766"/>
              <a:chExt cx="523569" cy="479816"/>
            </a:xfrm>
            <a:noFill/>
          </p:grpSpPr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3717BB1B-A750-4221-AF8A-583B7AAD16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3500" b="47879"/>
              <a:stretch/>
            </p:blipFill>
            <p:spPr>
              <a:xfrm>
                <a:off x="3528980" y="2306767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</p:pic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6EE54CF-1D94-4F96-9565-6EBBFFA99836}"/>
                  </a:ext>
                </a:extLst>
              </p:cNvPr>
              <p:cNvSpPr/>
              <p:nvPr/>
            </p:nvSpPr>
            <p:spPr>
              <a:xfrm>
                <a:off x="3528980" y="2306766"/>
                <a:ext cx="523569" cy="479815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9F2AC5B-0A67-4AD2-A21E-E9F4DF952DAC}"/>
                </a:ext>
              </a:extLst>
            </p:cNvPr>
            <p:cNvGrpSpPr/>
            <p:nvPr/>
          </p:nvGrpSpPr>
          <p:grpSpPr>
            <a:xfrm>
              <a:off x="3542254" y="3453357"/>
              <a:ext cx="523570" cy="479816"/>
              <a:chOff x="3568882" y="2949184"/>
              <a:chExt cx="523570" cy="479816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346B2ACB-9B61-4B9C-882A-51B5D0C295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3500" b="47879"/>
              <a:stretch/>
            </p:blipFill>
            <p:spPr>
              <a:xfrm>
                <a:off x="3568883" y="2949185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</p:spPr>
          </p:pic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37E0EC17-E36F-4B71-88FD-1B5D913F01A3}"/>
                  </a:ext>
                </a:extLst>
              </p:cNvPr>
              <p:cNvSpPr/>
              <p:nvPr/>
            </p:nvSpPr>
            <p:spPr>
              <a:xfrm>
                <a:off x="3568882" y="2949184"/>
                <a:ext cx="523569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722E34F9-EAA2-4879-A0DC-49D7A5A025DE}"/>
                </a:ext>
              </a:extLst>
            </p:cNvPr>
            <p:cNvGrpSpPr/>
            <p:nvPr/>
          </p:nvGrpSpPr>
          <p:grpSpPr>
            <a:xfrm>
              <a:off x="2975770" y="3990142"/>
              <a:ext cx="529388" cy="479816"/>
              <a:chOff x="2879161" y="3897307"/>
              <a:chExt cx="529388" cy="479816"/>
            </a:xfrm>
          </p:grpSpPr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80F606DB-0B29-4AB5-BFBF-D2C51B743A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7879" r="43500"/>
              <a:stretch/>
            </p:blipFill>
            <p:spPr>
              <a:xfrm>
                <a:off x="2879161" y="3897308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</p:spPr>
          </p:pic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42FA0894-80D8-4EBD-8178-27DDACEBF8AE}"/>
                  </a:ext>
                </a:extLst>
              </p:cNvPr>
              <p:cNvSpPr/>
              <p:nvPr/>
            </p:nvSpPr>
            <p:spPr>
              <a:xfrm>
                <a:off x="2884980" y="3897307"/>
                <a:ext cx="523569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B69D55A-9DBC-42C7-B222-96790334C1E8}"/>
                </a:ext>
              </a:extLst>
            </p:cNvPr>
            <p:cNvGrpSpPr/>
            <p:nvPr/>
          </p:nvGrpSpPr>
          <p:grpSpPr>
            <a:xfrm>
              <a:off x="3556979" y="3990142"/>
              <a:ext cx="523569" cy="481556"/>
              <a:chOff x="4200708" y="4225241"/>
              <a:chExt cx="523569" cy="481556"/>
            </a:xfrm>
          </p:grpSpPr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D3355630-6342-4361-B070-E323C60B4E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3500" t="47879"/>
              <a:stretch/>
            </p:blipFill>
            <p:spPr>
              <a:xfrm>
                <a:off x="4200708" y="4226982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</p:spPr>
          </p:pic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F0445120-6D3E-4424-9FE9-1FA2C44856B0}"/>
                  </a:ext>
                </a:extLst>
              </p:cNvPr>
              <p:cNvSpPr/>
              <p:nvPr/>
            </p:nvSpPr>
            <p:spPr>
              <a:xfrm>
                <a:off x="4200708" y="4225241"/>
                <a:ext cx="523569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</p:grpSp>
      <p:sp>
        <p:nvSpPr>
          <p:cNvPr id="57" name="箭头: 右 56">
            <a:extLst>
              <a:ext uri="{FF2B5EF4-FFF2-40B4-BE49-F238E27FC236}">
                <a16:creationId xmlns:a16="http://schemas.microsoft.com/office/drawing/2014/main" id="{5B7AB340-99AC-4303-9757-E969E26D3488}"/>
              </a:ext>
            </a:extLst>
          </p:cNvPr>
          <p:cNvSpPr/>
          <p:nvPr/>
        </p:nvSpPr>
        <p:spPr>
          <a:xfrm>
            <a:off x="1873028" y="2229399"/>
            <a:ext cx="233624" cy="185381"/>
          </a:xfrm>
          <a:prstGeom prst="rightArrow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27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6DA702A-535B-45AA-B9BA-4E85D43D1CDA}"/>
              </a:ext>
            </a:extLst>
          </p:cNvPr>
          <p:cNvSpPr txBox="1"/>
          <p:nvPr/>
        </p:nvSpPr>
        <p:spPr>
          <a:xfrm>
            <a:off x="2184393" y="3090046"/>
            <a:ext cx="1847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Serial Section Imaging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1FA3F6E0-8F2D-4A46-8B81-EBAD18623322}"/>
              </a:ext>
            </a:extLst>
          </p:cNvPr>
          <p:cNvSpPr/>
          <p:nvPr/>
        </p:nvSpPr>
        <p:spPr>
          <a:xfrm>
            <a:off x="3671483" y="2223521"/>
            <a:ext cx="233624" cy="185381"/>
          </a:xfrm>
          <a:prstGeom prst="rightArrow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27" dirty="0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C022E6FA-6396-4328-A735-7C60D619EB65}"/>
              </a:ext>
            </a:extLst>
          </p:cNvPr>
          <p:cNvGrpSpPr/>
          <p:nvPr/>
        </p:nvGrpSpPr>
        <p:grpSpPr>
          <a:xfrm>
            <a:off x="3903033" y="1616256"/>
            <a:ext cx="1420783" cy="1423302"/>
            <a:chOff x="4418485" y="3671473"/>
            <a:chExt cx="1327200" cy="1329553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52B8AC3B-4E53-4545-ACC6-F5C9CA0833E5}"/>
                </a:ext>
              </a:extLst>
            </p:cNvPr>
            <p:cNvGrpSpPr/>
            <p:nvPr/>
          </p:nvGrpSpPr>
          <p:grpSpPr>
            <a:xfrm>
              <a:off x="4418485" y="3671473"/>
              <a:ext cx="1022400" cy="1024753"/>
              <a:chOff x="4584513" y="3908046"/>
              <a:chExt cx="1022400" cy="1024753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0B461DCF-4153-4CBB-B671-CA2ECEE709A3}"/>
                  </a:ext>
                </a:extLst>
              </p:cNvPr>
              <p:cNvGrpSpPr/>
              <p:nvPr/>
            </p:nvGrpSpPr>
            <p:grpSpPr>
              <a:xfrm>
                <a:off x="4640200" y="3951620"/>
                <a:ext cx="917851" cy="917851"/>
                <a:chOff x="1567132" y="3583029"/>
                <a:chExt cx="917851" cy="917851"/>
              </a:xfrm>
            </p:grpSpPr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CFFED69C-73D3-40F9-BDCE-F2F6D773EB83}"/>
                    </a:ext>
                  </a:extLst>
                </p:cNvPr>
                <p:cNvSpPr/>
                <p:nvPr/>
              </p:nvSpPr>
              <p:spPr>
                <a:xfrm>
                  <a:off x="1567132" y="3583029"/>
                  <a:ext cx="917851" cy="917851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100" name="椭圆 3">
                  <a:extLst>
                    <a:ext uri="{FF2B5EF4-FFF2-40B4-BE49-F238E27FC236}">
                      <a16:creationId xmlns:a16="http://schemas.microsoft.com/office/drawing/2014/main" id="{F6F0028E-965D-4B47-B5ED-80073031AC8E}"/>
                    </a:ext>
                  </a:extLst>
                </p:cNvPr>
                <p:cNvSpPr/>
                <p:nvPr/>
              </p:nvSpPr>
              <p:spPr>
                <a:xfrm rot="2904175">
                  <a:off x="1626805" y="3738465"/>
                  <a:ext cx="823904" cy="606978"/>
                </a:xfrm>
                <a:custGeom>
                  <a:avLst/>
                  <a:gdLst>
                    <a:gd name="connsiteX0" fmla="*/ 0 w 874623"/>
                    <a:gd name="connsiteY0" fmla="*/ 289657 h 579313"/>
                    <a:gd name="connsiteX1" fmla="*/ 437312 w 874623"/>
                    <a:gd name="connsiteY1" fmla="*/ 0 h 579313"/>
                    <a:gd name="connsiteX2" fmla="*/ 874624 w 874623"/>
                    <a:gd name="connsiteY2" fmla="*/ 289657 h 579313"/>
                    <a:gd name="connsiteX3" fmla="*/ 437312 w 874623"/>
                    <a:gd name="connsiteY3" fmla="*/ 579314 h 579313"/>
                    <a:gd name="connsiteX4" fmla="*/ 0 w 874623"/>
                    <a:gd name="connsiteY4" fmla="*/ 289657 h 579313"/>
                    <a:gd name="connsiteX0" fmla="*/ 0 w 838427"/>
                    <a:gd name="connsiteY0" fmla="*/ 408426 h 586134"/>
                    <a:gd name="connsiteX1" fmla="*/ 401115 w 838427"/>
                    <a:gd name="connsiteY1" fmla="*/ 1723 h 586134"/>
                    <a:gd name="connsiteX2" fmla="*/ 838427 w 838427"/>
                    <a:gd name="connsiteY2" fmla="*/ 291380 h 586134"/>
                    <a:gd name="connsiteX3" fmla="*/ 401115 w 838427"/>
                    <a:gd name="connsiteY3" fmla="*/ 581037 h 586134"/>
                    <a:gd name="connsiteX4" fmla="*/ 0 w 838427"/>
                    <a:gd name="connsiteY4" fmla="*/ 408426 h 586134"/>
                    <a:gd name="connsiteX0" fmla="*/ 0 w 838428"/>
                    <a:gd name="connsiteY0" fmla="*/ 408426 h 586134"/>
                    <a:gd name="connsiteX1" fmla="*/ 401116 w 838428"/>
                    <a:gd name="connsiteY1" fmla="*/ 1723 h 586134"/>
                    <a:gd name="connsiteX2" fmla="*/ 838428 w 838428"/>
                    <a:gd name="connsiteY2" fmla="*/ 291380 h 586134"/>
                    <a:gd name="connsiteX3" fmla="*/ 401116 w 838428"/>
                    <a:gd name="connsiteY3" fmla="*/ 581037 h 586134"/>
                    <a:gd name="connsiteX4" fmla="*/ 0 w 838428"/>
                    <a:gd name="connsiteY4" fmla="*/ 408426 h 586134"/>
                    <a:gd name="connsiteX0" fmla="*/ 21004 w 859432"/>
                    <a:gd name="connsiteY0" fmla="*/ 407013 h 584721"/>
                    <a:gd name="connsiteX1" fmla="*/ 94731 w 859432"/>
                    <a:gd name="connsiteY1" fmla="*/ 237626 h 584721"/>
                    <a:gd name="connsiteX2" fmla="*/ 422120 w 859432"/>
                    <a:gd name="connsiteY2" fmla="*/ 310 h 584721"/>
                    <a:gd name="connsiteX3" fmla="*/ 859432 w 859432"/>
                    <a:gd name="connsiteY3" fmla="*/ 289967 h 584721"/>
                    <a:gd name="connsiteX4" fmla="*/ 422120 w 859432"/>
                    <a:gd name="connsiteY4" fmla="*/ 579624 h 584721"/>
                    <a:gd name="connsiteX5" fmla="*/ 21004 w 859432"/>
                    <a:gd name="connsiteY5" fmla="*/ 407013 h 584721"/>
                    <a:gd name="connsiteX0" fmla="*/ 18243 w 856671"/>
                    <a:gd name="connsiteY0" fmla="*/ 411259 h 586019"/>
                    <a:gd name="connsiteX1" fmla="*/ 103768 w 856671"/>
                    <a:gd name="connsiteY1" fmla="*/ 137715 h 586019"/>
                    <a:gd name="connsiteX2" fmla="*/ 419359 w 856671"/>
                    <a:gd name="connsiteY2" fmla="*/ 4556 h 586019"/>
                    <a:gd name="connsiteX3" fmla="*/ 856671 w 856671"/>
                    <a:gd name="connsiteY3" fmla="*/ 294213 h 586019"/>
                    <a:gd name="connsiteX4" fmla="*/ 419359 w 856671"/>
                    <a:gd name="connsiteY4" fmla="*/ 583870 h 586019"/>
                    <a:gd name="connsiteX5" fmla="*/ 18243 w 856671"/>
                    <a:gd name="connsiteY5" fmla="*/ 411259 h 586019"/>
                    <a:gd name="connsiteX0" fmla="*/ 34940 w 873368"/>
                    <a:gd name="connsiteY0" fmla="*/ 410586 h 585346"/>
                    <a:gd name="connsiteX1" fmla="*/ 30387 w 873368"/>
                    <a:gd name="connsiteY1" fmla="*/ 286337 h 585346"/>
                    <a:gd name="connsiteX2" fmla="*/ 120465 w 873368"/>
                    <a:gd name="connsiteY2" fmla="*/ 137042 h 585346"/>
                    <a:gd name="connsiteX3" fmla="*/ 436056 w 873368"/>
                    <a:gd name="connsiteY3" fmla="*/ 3883 h 585346"/>
                    <a:gd name="connsiteX4" fmla="*/ 873368 w 873368"/>
                    <a:gd name="connsiteY4" fmla="*/ 293540 h 585346"/>
                    <a:gd name="connsiteX5" fmla="*/ 436056 w 873368"/>
                    <a:gd name="connsiteY5" fmla="*/ 583197 h 585346"/>
                    <a:gd name="connsiteX6" fmla="*/ 34940 w 873368"/>
                    <a:gd name="connsiteY6" fmla="*/ 410586 h 585346"/>
                    <a:gd name="connsiteX0" fmla="*/ 10710 w 849138"/>
                    <a:gd name="connsiteY0" fmla="*/ 410586 h 584959"/>
                    <a:gd name="connsiteX1" fmla="*/ 113756 w 849138"/>
                    <a:gd name="connsiteY1" fmla="*/ 318173 h 584959"/>
                    <a:gd name="connsiteX2" fmla="*/ 96235 w 849138"/>
                    <a:gd name="connsiteY2" fmla="*/ 137042 h 584959"/>
                    <a:gd name="connsiteX3" fmla="*/ 411826 w 849138"/>
                    <a:gd name="connsiteY3" fmla="*/ 3883 h 584959"/>
                    <a:gd name="connsiteX4" fmla="*/ 849138 w 849138"/>
                    <a:gd name="connsiteY4" fmla="*/ 293540 h 584959"/>
                    <a:gd name="connsiteX5" fmla="*/ 411826 w 849138"/>
                    <a:gd name="connsiteY5" fmla="*/ 583197 h 584959"/>
                    <a:gd name="connsiteX6" fmla="*/ 10710 w 849138"/>
                    <a:gd name="connsiteY6" fmla="*/ 410586 h 584959"/>
                    <a:gd name="connsiteX0" fmla="*/ 10710 w 849138"/>
                    <a:gd name="connsiteY0" fmla="*/ 411473 h 585846"/>
                    <a:gd name="connsiteX1" fmla="*/ 113756 w 849138"/>
                    <a:gd name="connsiteY1" fmla="*/ 319060 h 585846"/>
                    <a:gd name="connsiteX2" fmla="*/ 64060 w 849138"/>
                    <a:gd name="connsiteY2" fmla="*/ 126348 h 585846"/>
                    <a:gd name="connsiteX3" fmla="*/ 411826 w 849138"/>
                    <a:gd name="connsiteY3" fmla="*/ 4770 h 585846"/>
                    <a:gd name="connsiteX4" fmla="*/ 849138 w 849138"/>
                    <a:gd name="connsiteY4" fmla="*/ 294427 h 585846"/>
                    <a:gd name="connsiteX5" fmla="*/ 411826 w 849138"/>
                    <a:gd name="connsiteY5" fmla="*/ 584084 h 585846"/>
                    <a:gd name="connsiteX6" fmla="*/ 10710 w 849138"/>
                    <a:gd name="connsiteY6" fmla="*/ 411473 h 585846"/>
                    <a:gd name="connsiteX0" fmla="*/ 12871 w 821983"/>
                    <a:gd name="connsiteY0" fmla="*/ 488445 h 591329"/>
                    <a:gd name="connsiteX1" fmla="*/ 86601 w 821983"/>
                    <a:gd name="connsiteY1" fmla="*/ 319060 h 591329"/>
                    <a:gd name="connsiteX2" fmla="*/ 36905 w 821983"/>
                    <a:gd name="connsiteY2" fmla="*/ 126348 h 591329"/>
                    <a:gd name="connsiteX3" fmla="*/ 384671 w 821983"/>
                    <a:gd name="connsiteY3" fmla="*/ 4770 h 591329"/>
                    <a:gd name="connsiteX4" fmla="*/ 821983 w 821983"/>
                    <a:gd name="connsiteY4" fmla="*/ 294427 h 591329"/>
                    <a:gd name="connsiteX5" fmla="*/ 384671 w 821983"/>
                    <a:gd name="connsiteY5" fmla="*/ 584084 h 591329"/>
                    <a:gd name="connsiteX6" fmla="*/ 12871 w 821983"/>
                    <a:gd name="connsiteY6" fmla="*/ 488445 h 591329"/>
                    <a:gd name="connsiteX0" fmla="*/ 3749 w 812861"/>
                    <a:gd name="connsiteY0" fmla="*/ 488445 h 593330"/>
                    <a:gd name="connsiteX1" fmla="*/ 77479 w 812861"/>
                    <a:gd name="connsiteY1" fmla="*/ 319060 h 593330"/>
                    <a:gd name="connsiteX2" fmla="*/ 27783 w 812861"/>
                    <a:gd name="connsiteY2" fmla="*/ 126348 h 593330"/>
                    <a:gd name="connsiteX3" fmla="*/ 375549 w 812861"/>
                    <a:gd name="connsiteY3" fmla="*/ 4770 h 593330"/>
                    <a:gd name="connsiteX4" fmla="*/ 812861 w 812861"/>
                    <a:gd name="connsiteY4" fmla="*/ 294427 h 593330"/>
                    <a:gd name="connsiteX5" fmla="*/ 375549 w 812861"/>
                    <a:gd name="connsiteY5" fmla="*/ 584084 h 593330"/>
                    <a:gd name="connsiteX6" fmla="*/ 3749 w 812861"/>
                    <a:gd name="connsiteY6" fmla="*/ 488445 h 593330"/>
                    <a:gd name="connsiteX0" fmla="*/ 6417 w 815529"/>
                    <a:gd name="connsiteY0" fmla="*/ 488445 h 593280"/>
                    <a:gd name="connsiteX1" fmla="*/ 80147 w 815529"/>
                    <a:gd name="connsiteY1" fmla="*/ 319060 h 593280"/>
                    <a:gd name="connsiteX2" fmla="*/ 30451 w 815529"/>
                    <a:gd name="connsiteY2" fmla="*/ 126348 h 593280"/>
                    <a:gd name="connsiteX3" fmla="*/ 378217 w 815529"/>
                    <a:gd name="connsiteY3" fmla="*/ 4770 h 593280"/>
                    <a:gd name="connsiteX4" fmla="*/ 815529 w 815529"/>
                    <a:gd name="connsiteY4" fmla="*/ 294427 h 593280"/>
                    <a:gd name="connsiteX5" fmla="*/ 378217 w 815529"/>
                    <a:gd name="connsiteY5" fmla="*/ 584084 h 593280"/>
                    <a:gd name="connsiteX6" fmla="*/ 6417 w 815529"/>
                    <a:gd name="connsiteY6" fmla="*/ 488445 h 593280"/>
                    <a:gd name="connsiteX0" fmla="*/ 6417 w 815529"/>
                    <a:gd name="connsiteY0" fmla="*/ 444293 h 549128"/>
                    <a:gd name="connsiteX1" fmla="*/ 80147 w 815529"/>
                    <a:gd name="connsiteY1" fmla="*/ 274908 h 549128"/>
                    <a:gd name="connsiteX2" fmla="*/ 30451 w 815529"/>
                    <a:gd name="connsiteY2" fmla="*/ 82196 h 549128"/>
                    <a:gd name="connsiteX3" fmla="*/ 383256 w 815529"/>
                    <a:gd name="connsiteY3" fmla="*/ 7548 h 549128"/>
                    <a:gd name="connsiteX4" fmla="*/ 815529 w 815529"/>
                    <a:gd name="connsiteY4" fmla="*/ 250275 h 549128"/>
                    <a:gd name="connsiteX5" fmla="*/ 378217 w 815529"/>
                    <a:gd name="connsiteY5" fmla="*/ 539932 h 549128"/>
                    <a:gd name="connsiteX6" fmla="*/ 6417 w 815529"/>
                    <a:gd name="connsiteY6" fmla="*/ 444293 h 549128"/>
                    <a:gd name="connsiteX0" fmla="*/ 6417 w 825736"/>
                    <a:gd name="connsiteY0" fmla="*/ 436755 h 541590"/>
                    <a:gd name="connsiteX1" fmla="*/ 80147 w 825736"/>
                    <a:gd name="connsiteY1" fmla="*/ 267370 h 541590"/>
                    <a:gd name="connsiteX2" fmla="*/ 30451 w 825736"/>
                    <a:gd name="connsiteY2" fmla="*/ 74658 h 541590"/>
                    <a:gd name="connsiteX3" fmla="*/ 383256 w 825736"/>
                    <a:gd name="connsiteY3" fmla="*/ 10 h 541590"/>
                    <a:gd name="connsiteX4" fmla="*/ 662201 w 825736"/>
                    <a:gd name="connsiteY4" fmla="*/ 70829 h 541590"/>
                    <a:gd name="connsiteX5" fmla="*/ 815529 w 825736"/>
                    <a:gd name="connsiteY5" fmla="*/ 242737 h 541590"/>
                    <a:gd name="connsiteX6" fmla="*/ 378217 w 825736"/>
                    <a:gd name="connsiteY6" fmla="*/ 532394 h 541590"/>
                    <a:gd name="connsiteX7" fmla="*/ 6417 w 825736"/>
                    <a:gd name="connsiteY7" fmla="*/ 436755 h 541590"/>
                    <a:gd name="connsiteX0" fmla="*/ 6417 w 825733"/>
                    <a:gd name="connsiteY0" fmla="*/ 461948 h 566783"/>
                    <a:gd name="connsiteX1" fmla="*/ 80147 w 825733"/>
                    <a:gd name="connsiteY1" fmla="*/ 292563 h 566783"/>
                    <a:gd name="connsiteX2" fmla="*/ 30451 w 825733"/>
                    <a:gd name="connsiteY2" fmla="*/ 99851 h 566783"/>
                    <a:gd name="connsiteX3" fmla="*/ 383256 w 825733"/>
                    <a:gd name="connsiteY3" fmla="*/ 25203 h 566783"/>
                    <a:gd name="connsiteX4" fmla="*/ 662152 w 825733"/>
                    <a:gd name="connsiteY4" fmla="*/ 19558 h 566783"/>
                    <a:gd name="connsiteX5" fmla="*/ 815529 w 825733"/>
                    <a:gd name="connsiteY5" fmla="*/ 267930 h 566783"/>
                    <a:gd name="connsiteX6" fmla="*/ 378217 w 825733"/>
                    <a:gd name="connsiteY6" fmla="*/ 557587 h 566783"/>
                    <a:gd name="connsiteX7" fmla="*/ 6417 w 825733"/>
                    <a:gd name="connsiteY7" fmla="*/ 461948 h 566783"/>
                    <a:gd name="connsiteX0" fmla="*/ 6417 w 799105"/>
                    <a:gd name="connsiteY0" fmla="*/ 461948 h 561708"/>
                    <a:gd name="connsiteX1" fmla="*/ 80147 w 799105"/>
                    <a:gd name="connsiteY1" fmla="*/ 292563 h 561708"/>
                    <a:gd name="connsiteX2" fmla="*/ 30451 w 799105"/>
                    <a:gd name="connsiteY2" fmla="*/ 99851 h 561708"/>
                    <a:gd name="connsiteX3" fmla="*/ 383256 w 799105"/>
                    <a:gd name="connsiteY3" fmla="*/ 25203 h 561708"/>
                    <a:gd name="connsiteX4" fmla="*/ 662152 w 799105"/>
                    <a:gd name="connsiteY4" fmla="*/ 19558 h 561708"/>
                    <a:gd name="connsiteX5" fmla="*/ 786843 w 799105"/>
                    <a:gd name="connsiteY5" fmla="*/ 352850 h 561708"/>
                    <a:gd name="connsiteX6" fmla="*/ 378217 w 799105"/>
                    <a:gd name="connsiteY6" fmla="*/ 557587 h 561708"/>
                    <a:gd name="connsiteX7" fmla="*/ 6417 w 799105"/>
                    <a:gd name="connsiteY7" fmla="*/ 461948 h 561708"/>
                    <a:gd name="connsiteX0" fmla="*/ 6417 w 814143"/>
                    <a:gd name="connsiteY0" fmla="*/ 452504 h 552264"/>
                    <a:gd name="connsiteX1" fmla="*/ 80147 w 814143"/>
                    <a:gd name="connsiteY1" fmla="*/ 283119 h 552264"/>
                    <a:gd name="connsiteX2" fmla="*/ 30451 w 814143"/>
                    <a:gd name="connsiteY2" fmla="*/ 90407 h 552264"/>
                    <a:gd name="connsiteX3" fmla="*/ 383256 w 814143"/>
                    <a:gd name="connsiteY3" fmla="*/ 15759 h 552264"/>
                    <a:gd name="connsiteX4" fmla="*/ 662152 w 814143"/>
                    <a:gd name="connsiteY4" fmla="*/ 10114 h 552264"/>
                    <a:gd name="connsiteX5" fmla="*/ 763741 w 814143"/>
                    <a:gd name="connsiteY5" fmla="*/ 130019 h 552264"/>
                    <a:gd name="connsiteX6" fmla="*/ 786843 w 814143"/>
                    <a:gd name="connsiteY6" fmla="*/ 343406 h 552264"/>
                    <a:gd name="connsiteX7" fmla="*/ 378217 w 814143"/>
                    <a:gd name="connsiteY7" fmla="*/ 548143 h 552264"/>
                    <a:gd name="connsiteX8" fmla="*/ 6417 w 814143"/>
                    <a:gd name="connsiteY8" fmla="*/ 452504 h 552264"/>
                    <a:gd name="connsiteX0" fmla="*/ 6417 w 798468"/>
                    <a:gd name="connsiteY0" fmla="*/ 452504 h 552264"/>
                    <a:gd name="connsiteX1" fmla="*/ 80147 w 798468"/>
                    <a:gd name="connsiteY1" fmla="*/ 283119 h 552264"/>
                    <a:gd name="connsiteX2" fmla="*/ 30451 w 798468"/>
                    <a:gd name="connsiteY2" fmla="*/ 90407 h 552264"/>
                    <a:gd name="connsiteX3" fmla="*/ 383256 w 798468"/>
                    <a:gd name="connsiteY3" fmla="*/ 15759 h 552264"/>
                    <a:gd name="connsiteX4" fmla="*/ 662152 w 798468"/>
                    <a:gd name="connsiteY4" fmla="*/ 10114 h 552264"/>
                    <a:gd name="connsiteX5" fmla="*/ 608221 w 798468"/>
                    <a:gd name="connsiteY5" fmla="*/ 199990 h 552264"/>
                    <a:gd name="connsiteX6" fmla="*/ 786843 w 798468"/>
                    <a:gd name="connsiteY6" fmla="*/ 343406 h 552264"/>
                    <a:gd name="connsiteX7" fmla="*/ 378217 w 798468"/>
                    <a:gd name="connsiteY7" fmla="*/ 548143 h 552264"/>
                    <a:gd name="connsiteX8" fmla="*/ 6417 w 798468"/>
                    <a:gd name="connsiteY8" fmla="*/ 452504 h 552264"/>
                    <a:gd name="connsiteX0" fmla="*/ 6417 w 798468"/>
                    <a:gd name="connsiteY0" fmla="*/ 504829 h 604589"/>
                    <a:gd name="connsiteX1" fmla="*/ 80147 w 798468"/>
                    <a:gd name="connsiteY1" fmla="*/ 335444 h 604589"/>
                    <a:gd name="connsiteX2" fmla="*/ 30451 w 798468"/>
                    <a:gd name="connsiteY2" fmla="*/ 142732 h 604589"/>
                    <a:gd name="connsiteX3" fmla="*/ 383256 w 798468"/>
                    <a:gd name="connsiteY3" fmla="*/ 68084 h 604589"/>
                    <a:gd name="connsiteX4" fmla="*/ 629420 w 798468"/>
                    <a:gd name="connsiteY4" fmla="*/ 3662 h 604589"/>
                    <a:gd name="connsiteX5" fmla="*/ 608221 w 798468"/>
                    <a:gd name="connsiteY5" fmla="*/ 252315 h 604589"/>
                    <a:gd name="connsiteX6" fmla="*/ 786843 w 798468"/>
                    <a:gd name="connsiteY6" fmla="*/ 395731 h 604589"/>
                    <a:gd name="connsiteX7" fmla="*/ 378217 w 798468"/>
                    <a:gd name="connsiteY7" fmla="*/ 600468 h 604589"/>
                    <a:gd name="connsiteX8" fmla="*/ 6417 w 798468"/>
                    <a:gd name="connsiteY8" fmla="*/ 504829 h 604589"/>
                    <a:gd name="connsiteX0" fmla="*/ 6417 w 798468"/>
                    <a:gd name="connsiteY0" fmla="*/ 504829 h 604589"/>
                    <a:gd name="connsiteX1" fmla="*/ 80147 w 798468"/>
                    <a:gd name="connsiteY1" fmla="*/ 335444 h 604589"/>
                    <a:gd name="connsiteX2" fmla="*/ 30451 w 798468"/>
                    <a:gd name="connsiteY2" fmla="*/ 142732 h 604589"/>
                    <a:gd name="connsiteX3" fmla="*/ 383256 w 798468"/>
                    <a:gd name="connsiteY3" fmla="*/ 68084 h 604589"/>
                    <a:gd name="connsiteX4" fmla="*/ 629420 w 798468"/>
                    <a:gd name="connsiteY4" fmla="*/ 3662 h 604589"/>
                    <a:gd name="connsiteX5" fmla="*/ 608221 w 798468"/>
                    <a:gd name="connsiteY5" fmla="*/ 252315 h 604589"/>
                    <a:gd name="connsiteX6" fmla="*/ 786843 w 798468"/>
                    <a:gd name="connsiteY6" fmla="*/ 395731 h 604589"/>
                    <a:gd name="connsiteX7" fmla="*/ 378217 w 798468"/>
                    <a:gd name="connsiteY7" fmla="*/ 600468 h 604589"/>
                    <a:gd name="connsiteX8" fmla="*/ 6417 w 798468"/>
                    <a:gd name="connsiteY8" fmla="*/ 504829 h 604589"/>
                    <a:gd name="connsiteX0" fmla="*/ 6417 w 798468"/>
                    <a:gd name="connsiteY0" fmla="*/ 504829 h 604589"/>
                    <a:gd name="connsiteX1" fmla="*/ 80147 w 798468"/>
                    <a:gd name="connsiteY1" fmla="*/ 335444 h 604589"/>
                    <a:gd name="connsiteX2" fmla="*/ 30451 w 798468"/>
                    <a:gd name="connsiteY2" fmla="*/ 142732 h 604589"/>
                    <a:gd name="connsiteX3" fmla="*/ 383256 w 798468"/>
                    <a:gd name="connsiteY3" fmla="*/ 68084 h 604589"/>
                    <a:gd name="connsiteX4" fmla="*/ 629420 w 798468"/>
                    <a:gd name="connsiteY4" fmla="*/ 3662 h 604589"/>
                    <a:gd name="connsiteX5" fmla="*/ 608221 w 798468"/>
                    <a:gd name="connsiteY5" fmla="*/ 252315 h 604589"/>
                    <a:gd name="connsiteX6" fmla="*/ 786843 w 798468"/>
                    <a:gd name="connsiteY6" fmla="*/ 395731 h 604589"/>
                    <a:gd name="connsiteX7" fmla="*/ 378217 w 798468"/>
                    <a:gd name="connsiteY7" fmla="*/ 600468 h 604589"/>
                    <a:gd name="connsiteX8" fmla="*/ 6417 w 798468"/>
                    <a:gd name="connsiteY8" fmla="*/ 504829 h 604589"/>
                    <a:gd name="connsiteX0" fmla="*/ 6417 w 786843"/>
                    <a:gd name="connsiteY0" fmla="*/ 504829 h 604589"/>
                    <a:gd name="connsiteX1" fmla="*/ 80147 w 786843"/>
                    <a:gd name="connsiteY1" fmla="*/ 335444 h 604589"/>
                    <a:gd name="connsiteX2" fmla="*/ 30451 w 786843"/>
                    <a:gd name="connsiteY2" fmla="*/ 142732 h 604589"/>
                    <a:gd name="connsiteX3" fmla="*/ 383256 w 786843"/>
                    <a:gd name="connsiteY3" fmla="*/ 68084 h 604589"/>
                    <a:gd name="connsiteX4" fmla="*/ 629420 w 786843"/>
                    <a:gd name="connsiteY4" fmla="*/ 3662 h 604589"/>
                    <a:gd name="connsiteX5" fmla="*/ 608221 w 786843"/>
                    <a:gd name="connsiteY5" fmla="*/ 252315 h 604589"/>
                    <a:gd name="connsiteX6" fmla="*/ 786843 w 786843"/>
                    <a:gd name="connsiteY6" fmla="*/ 395731 h 604589"/>
                    <a:gd name="connsiteX7" fmla="*/ 378217 w 786843"/>
                    <a:gd name="connsiteY7" fmla="*/ 600468 h 604589"/>
                    <a:gd name="connsiteX8" fmla="*/ 6417 w 786843"/>
                    <a:gd name="connsiteY8" fmla="*/ 504829 h 604589"/>
                    <a:gd name="connsiteX0" fmla="*/ 6417 w 786843"/>
                    <a:gd name="connsiteY0" fmla="*/ 504829 h 604589"/>
                    <a:gd name="connsiteX1" fmla="*/ 80147 w 786843"/>
                    <a:gd name="connsiteY1" fmla="*/ 335444 h 604589"/>
                    <a:gd name="connsiteX2" fmla="*/ 30451 w 786843"/>
                    <a:gd name="connsiteY2" fmla="*/ 142732 h 604589"/>
                    <a:gd name="connsiteX3" fmla="*/ 383256 w 786843"/>
                    <a:gd name="connsiteY3" fmla="*/ 68084 h 604589"/>
                    <a:gd name="connsiteX4" fmla="*/ 629420 w 786843"/>
                    <a:gd name="connsiteY4" fmla="*/ 3662 h 604589"/>
                    <a:gd name="connsiteX5" fmla="*/ 608221 w 786843"/>
                    <a:gd name="connsiteY5" fmla="*/ 252315 h 604589"/>
                    <a:gd name="connsiteX6" fmla="*/ 786843 w 786843"/>
                    <a:gd name="connsiteY6" fmla="*/ 395731 h 604589"/>
                    <a:gd name="connsiteX7" fmla="*/ 378217 w 786843"/>
                    <a:gd name="connsiteY7" fmla="*/ 600468 h 604589"/>
                    <a:gd name="connsiteX8" fmla="*/ 6417 w 786843"/>
                    <a:gd name="connsiteY8" fmla="*/ 504829 h 604589"/>
                    <a:gd name="connsiteX0" fmla="*/ 6417 w 786843"/>
                    <a:gd name="connsiteY0" fmla="*/ 514747 h 614507"/>
                    <a:gd name="connsiteX1" fmla="*/ 80147 w 786843"/>
                    <a:gd name="connsiteY1" fmla="*/ 345362 h 614507"/>
                    <a:gd name="connsiteX2" fmla="*/ 30451 w 786843"/>
                    <a:gd name="connsiteY2" fmla="*/ 152650 h 614507"/>
                    <a:gd name="connsiteX3" fmla="*/ 383256 w 786843"/>
                    <a:gd name="connsiteY3" fmla="*/ 78002 h 614507"/>
                    <a:gd name="connsiteX4" fmla="*/ 629420 w 786843"/>
                    <a:gd name="connsiteY4" fmla="*/ 13580 h 614507"/>
                    <a:gd name="connsiteX5" fmla="*/ 608221 w 786843"/>
                    <a:gd name="connsiteY5" fmla="*/ 262233 h 614507"/>
                    <a:gd name="connsiteX6" fmla="*/ 786843 w 786843"/>
                    <a:gd name="connsiteY6" fmla="*/ 405649 h 614507"/>
                    <a:gd name="connsiteX7" fmla="*/ 378217 w 786843"/>
                    <a:gd name="connsiteY7" fmla="*/ 610386 h 614507"/>
                    <a:gd name="connsiteX8" fmla="*/ 6417 w 786843"/>
                    <a:gd name="connsiteY8" fmla="*/ 514747 h 614507"/>
                    <a:gd name="connsiteX0" fmla="*/ 6417 w 786843"/>
                    <a:gd name="connsiteY0" fmla="*/ 514747 h 614507"/>
                    <a:gd name="connsiteX1" fmla="*/ 80147 w 786843"/>
                    <a:gd name="connsiteY1" fmla="*/ 345362 h 614507"/>
                    <a:gd name="connsiteX2" fmla="*/ 30451 w 786843"/>
                    <a:gd name="connsiteY2" fmla="*/ 152650 h 614507"/>
                    <a:gd name="connsiteX3" fmla="*/ 383256 w 786843"/>
                    <a:gd name="connsiteY3" fmla="*/ 78002 h 614507"/>
                    <a:gd name="connsiteX4" fmla="*/ 629420 w 786843"/>
                    <a:gd name="connsiteY4" fmla="*/ 13580 h 614507"/>
                    <a:gd name="connsiteX5" fmla="*/ 608221 w 786843"/>
                    <a:gd name="connsiteY5" fmla="*/ 262233 h 614507"/>
                    <a:gd name="connsiteX6" fmla="*/ 786843 w 786843"/>
                    <a:gd name="connsiteY6" fmla="*/ 405649 h 614507"/>
                    <a:gd name="connsiteX7" fmla="*/ 378217 w 786843"/>
                    <a:gd name="connsiteY7" fmla="*/ 610386 h 614507"/>
                    <a:gd name="connsiteX8" fmla="*/ 6417 w 786843"/>
                    <a:gd name="connsiteY8" fmla="*/ 514747 h 614507"/>
                    <a:gd name="connsiteX0" fmla="*/ 6417 w 786843"/>
                    <a:gd name="connsiteY0" fmla="*/ 463093 h 562853"/>
                    <a:gd name="connsiteX1" fmla="*/ 80147 w 786843"/>
                    <a:gd name="connsiteY1" fmla="*/ 293708 h 562853"/>
                    <a:gd name="connsiteX2" fmla="*/ 30451 w 786843"/>
                    <a:gd name="connsiteY2" fmla="*/ 100996 h 562853"/>
                    <a:gd name="connsiteX3" fmla="*/ 383256 w 786843"/>
                    <a:gd name="connsiteY3" fmla="*/ 26348 h 562853"/>
                    <a:gd name="connsiteX4" fmla="*/ 698276 w 786843"/>
                    <a:gd name="connsiteY4" fmla="*/ 23054 h 562853"/>
                    <a:gd name="connsiteX5" fmla="*/ 608221 w 786843"/>
                    <a:gd name="connsiteY5" fmla="*/ 210579 h 562853"/>
                    <a:gd name="connsiteX6" fmla="*/ 786843 w 786843"/>
                    <a:gd name="connsiteY6" fmla="*/ 353995 h 562853"/>
                    <a:gd name="connsiteX7" fmla="*/ 378217 w 786843"/>
                    <a:gd name="connsiteY7" fmla="*/ 558732 h 562853"/>
                    <a:gd name="connsiteX8" fmla="*/ 6417 w 786843"/>
                    <a:gd name="connsiteY8" fmla="*/ 463093 h 562853"/>
                    <a:gd name="connsiteX0" fmla="*/ 6417 w 786843"/>
                    <a:gd name="connsiteY0" fmla="*/ 513220 h 612980"/>
                    <a:gd name="connsiteX1" fmla="*/ 80147 w 786843"/>
                    <a:gd name="connsiteY1" fmla="*/ 343835 h 612980"/>
                    <a:gd name="connsiteX2" fmla="*/ 30451 w 786843"/>
                    <a:gd name="connsiteY2" fmla="*/ 151123 h 612980"/>
                    <a:gd name="connsiteX3" fmla="*/ 376617 w 786843"/>
                    <a:gd name="connsiteY3" fmla="*/ 2652 h 612980"/>
                    <a:gd name="connsiteX4" fmla="*/ 698276 w 786843"/>
                    <a:gd name="connsiteY4" fmla="*/ 73181 h 612980"/>
                    <a:gd name="connsiteX5" fmla="*/ 608221 w 786843"/>
                    <a:gd name="connsiteY5" fmla="*/ 260706 h 612980"/>
                    <a:gd name="connsiteX6" fmla="*/ 786843 w 786843"/>
                    <a:gd name="connsiteY6" fmla="*/ 404122 h 612980"/>
                    <a:gd name="connsiteX7" fmla="*/ 378217 w 786843"/>
                    <a:gd name="connsiteY7" fmla="*/ 608859 h 612980"/>
                    <a:gd name="connsiteX8" fmla="*/ 6417 w 786843"/>
                    <a:gd name="connsiteY8" fmla="*/ 513220 h 612980"/>
                    <a:gd name="connsiteX0" fmla="*/ 6417 w 786843"/>
                    <a:gd name="connsiteY0" fmla="*/ 513220 h 612980"/>
                    <a:gd name="connsiteX1" fmla="*/ 80147 w 786843"/>
                    <a:gd name="connsiteY1" fmla="*/ 343835 h 612980"/>
                    <a:gd name="connsiteX2" fmla="*/ 30451 w 786843"/>
                    <a:gd name="connsiteY2" fmla="*/ 151123 h 612980"/>
                    <a:gd name="connsiteX3" fmla="*/ 376617 w 786843"/>
                    <a:gd name="connsiteY3" fmla="*/ 2652 h 612980"/>
                    <a:gd name="connsiteX4" fmla="*/ 698276 w 786843"/>
                    <a:gd name="connsiteY4" fmla="*/ 73181 h 612980"/>
                    <a:gd name="connsiteX5" fmla="*/ 531781 w 786843"/>
                    <a:gd name="connsiteY5" fmla="*/ 298986 h 612980"/>
                    <a:gd name="connsiteX6" fmla="*/ 786843 w 786843"/>
                    <a:gd name="connsiteY6" fmla="*/ 404122 h 612980"/>
                    <a:gd name="connsiteX7" fmla="*/ 378217 w 786843"/>
                    <a:gd name="connsiteY7" fmla="*/ 608859 h 612980"/>
                    <a:gd name="connsiteX8" fmla="*/ 6417 w 786843"/>
                    <a:gd name="connsiteY8" fmla="*/ 513220 h 612980"/>
                    <a:gd name="connsiteX0" fmla="*/ 6417 w 786843"/>
                    <a:gd name="connsiteY0" fmla="*/ 511621 h 611381"/>
                    <a:gd name="connsiteX1" fmla="*/ 80147 w 786843"/>
                    <a:gd name="connsiteY1" fmla="*/ 342236 h 611381"/>
                    <a:gd name="connsiteX2" fmla="*/ 30451 w 786843"/>
                    <a:gd name="connsiteY2" fmla="*/ 149524 h 611381"/>
                    <a:gd name="connsiteX3" fmla="*/ 376617 w 786843"/>
                    <a:gd name="connsiteY3" fmla="*/ 1053 h 611381"/>
                    <a:gd name="connsiteX4" fmla="*/ 746805 w 786843"/>
                    <a:gd name="connsiteY4" fmla="*/ 93436 h 611381"/>
                    <a:gd name="connsiteX5" fmla="*/ 531781 w 786843"/>
                    <a:gd name="connsiteY5" fmla="*/ 297387 h 611381"/>
                    <a:gd name="connsiteX6" fmla="*/ 786843 w 786843"/>
                    <a:gd name="connsiteY6" fmla="*/ 402523 h 611381"/>
                    <a:gd name="connsiteX7" fmla="*/ 378217 w 786843"/>
                    <a:gd name="connsiteY7" fmla="*/ 607260 h 611381"/>
                    <a:gd name="connsiteX8" fmla="*/ 6417 w 786843"/>
                    <a:gd name="connsiteY8" fmla="*/ 511621 h 611381"/>
                    <a:gd name="connsiteX0" fmla="*/ 6417 w 772112"/>
                    <a:gd name="connsiteY0" fmla="*/ 511621 h 608672"/>
                    <a:gd name="connsiteX1" fmla="*/ 80147 w 772112"/>
                    <a:gd name="connsiteY1" fmla="*/ 342236 h 608672"/>
                    <a:gd name="connsiteX2" fmla="*/ 30451 w 772112"/>
                    <a:gd name="connsiteY2" fmla="*/ 149524 h 608672"/>
                    <a:gd name="connsiteX3" fmla="*/ 376617 w 772112"/>
                    <a:gd name="connsiteY3" fmla="*/ 1053 h 608672"/>
                    <a:gd name="connsiteX4" fmla="*/ 746805 w 772112"/>
                    <a:gd name="connsiteY4" fmla="*/ 93436 h 608672"/>
                    <a:gd name="connsiteX5" fmla="*/ 531781 w 772112"/>
                    <a:gd name="connsiteY5" fmla="*/ 297387 h 608672"/>
                    <a:gd name="connsiteX6" fmla="*/ 772112 w 772112"/>
                    <a:gd name="connsiteY6" fmla="*/ 457375 h 608672"/>
                    <a:gd name="connsiteX7" fmla="*/ 378217 w 772112"/>
                    <a:gd name="connsiteY7" fmla="*/ 607260 h 608672"/>
                    <a:gd name="connsiteX8" fmla="*/ 6417 w 772112"/>
                    <a:gd name="connsiteY8" fmla="*/ 511621 h 608672"/>
                    <a:gd name="connsiteX0" fmla="*/ 20480 w 786175"/>
                    <a:gd name="connsiteY0" fmla="*/ 510584 h 607635"/>
                    <a:gd name="connsiteX1" fmla="*/ 94210 w 786175"/>
                    <a:gd name="connsiteY1" fmla="*/ 341199 h 607635"/>
                    <a:gd name="connsiteX2" fmla="*/ 16797 w 786175"/>
                    <a:gd name="connsiteY2" fmla="*/ 98408 h 607635"/>
                    <a:gd name="connsiteX3" fmla="*/ 390680 w 786175"/>
                    <a:gd name="connsiteY3" fmla="*/ 16 h 607635"/>
                    <a:gd name="connsiteX4" fmla="*/ 760868 w 786175"/>
                    <a:gd name="connsiteY4" fmla="*/ 92399 h 607635"/>
                    <a:gd name="connsiteX5" fmla="*/ 545844 w 786175"/>
                    <a:gd name="connsiteY5" fmla="*/ 296350 h 607635"/>
                    <a:gd name="connsiteX6" fmla="*/ 786175 w 786175"/>
                    <a:gd name="connsiteY6" fmla="*/ 456338 h 607635"/>
                    <a:gd name="connsiteX7" fmla="*/ 392280 w 786175"/>
                    <a:gd name="connsiteY7" fmla="*/ 606223 h 607635"/>
                    <a:gd name="connsiteX8" fmla="*/ 20480 w 786175"/>
                    <a:gd name="connsiteY8" fmla="*/ 510584 h 607635"/>
                    <a:gd name="connsiteX0" fmla="*/ 4451 w 819984"/>
                    <a:gd name="connsiteY0" fmla="*/ 504551 h 607248"/>
                    <a:gd name="connsiteX1" fmla="*/ 128019 w 819984"/>
                    <a:gd name="connsiteY1" fmla="*/ 341199 h 607248"/>
                    <a:gd name="connsiteX2" fmla="*/ 50606 w 819984"/>
                    <a:gd name="connsiteY2" fmla="*/ 98408 h 607248"/>
                    <a:gd name="connsiteX3" fmla="*/ 424489 w 819984"/>
                    <a:gd name="connsiteY3" fmla="*/ 16 h 607248"/>
                    <a:gd name="connsiteX4" fmla="*/ 794677 w 819984"/>
                    <a:gd name="connsiteY4" fmla="*/ 92399 h 607248"/>
                    <a:gd name="connsiteX5" fmla="*/ 579653 w 819984"/>
                    <a:gd name="connsiteY5" fmla="*/ 296350 h 607248"/>
                    <a:gd name="connsiteX6" fmla="*/ 819984 w 819984"/>
                    <a:gd name="connsiteY6" fmla="*/ 456338 h 607248"/>
                    <a:gd name="connsiteX7" fmla="*/ 426089 w 819984"/>
                    <a:gd name="connsiteY7" fmla="*/ 606223 h 607248"/>
                    <a:gd name="connsiteX8" fmla="*/ 4451 w 819984"/>
                    <a:gd name="connsiteY8" fmla="*/ 504551 h 607248"/>
                    <a:gd name="connsiteX0" fmla="*/ 8371 w 823904"/>
                    <a:gd name="connsiteY0" fmla="*/ 504551 h 606978"/>
                    <a:gd name="connsiteX1" fmla="*/ 144828 w 823904"/>
                    <a:gd name="connsiteY1" fmla="*/ 293203 h 606978"/>
                    <a:gd name="connsiteX2" fmla="*/ 54526 w 823904"/>
                    <a:gd name="connsiteY2" fmla="*/ 98408 h 606978"/>
                    <a:gd name="connsiteX3" fmla="*/ 428409 w 823904"/>
                    <a:gd name="connsiteY3" fmla="*/ 16 h 606978"/>
                    <a:gd name="connsiteX4" fmla="*/ 798597 w 823904"/>
                    <a:gd name="connsiteY4" fmla="*/ 92399 h 606978"/>
                    <a:gd name="connsiteX5" fmla="*/ 583573 w 823904"/>
                    <a:gd name="connsiteY5" fmla="*/ 296350 h 606978"/>
                    <a:gd name="connsiteX6" fmla="*/ 823904 w 823904"/>
                    <a:gd name="connsiteY6" fmla="*/ 456338 h 606978"/>
                    <a:gd name="connsiteX7" fmla="*/ 430009 w 823904"/>
                    <a:gd name="connsiteY7" fmla="*/ 606223 h 606978"/>
                    <a:gd name="connsiteX8" fmla="*/ 8371 w 823904"/>
                    <a:gd name="connsiteY8" fmla="*/ 504551 h 606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3904" h="606978">
                      <a:moveTo>
                        <a:pt x="8371" y="504551"/>
                      </a:moveTo>
                      <a:cubicBezTo>
                        <a:pt x="-39159" y="452381"/>
                        <a:pt x="130574" y="338794"/>
                        <a:pt x="144828" y="293203"/>
                      </a:cubicBezTo>
                      <a:cubicBezTo>
                        <a:pt x="159082" y="247612"/>
                        <a:pt x="-13085" y="145484"/>
                        <a:pt x="54526" y="98408"/>
                      </a:cubicBezTo>
                      <a:cubicBezTo>
                        <a:pt x="122137" y="51332"/>
                        <a:pt x="304397" y="1017"/>
                        <a:pt x="428409" y="16"/>
                      </a:cubicBezTo>
                      <a:cubicBezTo>
                        <a:pt x="552421" y="-985"/>
                        <a:pt x="751511" y="45397"/>
                        <a:pt x="798597" y="92399"/>
                      </a:cubicBezTo>
                      <a:cubicBezTo>
                        <a:pt x="847838" y="213490"/>
                        <a:pt x="551985" y="248191"/>
                        <a:pt x="583573" y="296350"/>
                      </a:cubicBezTo>
                      <a:cubicBezTo>
                        <a:pt x="604355" y="351899"/>
                        <a:pt x="816635" y="280701"/>
                        <a:pt x="823904" y="456338"/>
                      </a:cubicBezTo>
                      <a:cubicBezTo>
                        <a:pt x="759650" y="526025"/>
                        <a:pt x="565931" y="598188"/>
                        <a:pt x="430009" y="606223"/>
                      </a:cubicBezTo>
                      <a:cubicBezTo>
                        <a:pt x="294087" y="614258"/>
                        <a:pt x="55901" y="556721"/>
                        <a:pt x="8371" y="504551"/>
                      </a:cubicBezTo>
                      <a:close/>
                    </a:path>
                  </a:pathLst>
                </a:custGeom>
                <a:solidFill>
                  <a:srgbClr val="D9DEE7"/>
                </a:solidFill>
                <a:ln w="25400">
                  <a:solidFill>
                    <a:srgbClr val="9BA5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101" name="椭圆 4">
                  <a:extLst>
                    <a:ext uri="{FF2B5EF4-FFF2-40B4-BE49-F238E27FC236}">
                      <a16:creationId xmlns:a16="http://schemas.microsoft.com/office/drawing/2014/main" id="{B3FAE807-CBFC-474C-9576-22B73830DF3F}"/>
                    </a:ext>
                  </a:extLst>
                </p:cNvPr>
                <p:cNvSpPr/>
                <p:nvPr/>
              </p:nvSpPr>
              <p:spPr>
                <a:xfrm rot="19287269">
                  <a:off x="1911410" y="3756319"/>
                  <a:ext cx="325701" cy="380851"/>
                </a:xfrm>
                <a:custGeom>
                  <a:avLst/>
                  <a:gdLst>
                    <a:gd name="connsiteX0" fmla="*/ 0 w 242593"/>
                    <a:gd name="connsiteY0" fmla="*/ 203259 h 406518"/>
                    <a:gd name="connsiteX1" fmla="*/ 121297 w 242593"/>
                    <a:gd name="connsiteY1" fmla="*/ 0 h 406518"/>
                    <a:gd name="connsiteX2" fmla="*/ 242594 w 242593"/>
                    <a:gd name="connsiteY2" fmla="*/ 203259 h 406518"/>
                    <a:gd name="connsiteX3" fmla="*/ 121297 w 242593"/>
                    <a:gd name="connsiteY3" fmla="*/ 406518 h 406518"/>
                    <a:gd name="connsiteX4" fmla="*/ 0 w 242593"/>
                    <a:gd name="connsiteY4" fmla="*/ 203259 h 406518"/>
                    <a:gd name="connsiteX0" fmla="*/ 0 w 291059"/>
                    <a:gd name="connsiteY0" fmla="*/ 205007 h 409041"/>
                    <a:gd name="connsiteX1" fmla="*/ 121297 w 291059"/>
                    <a:gd name="connsiteY1" fmla="*/ 1748 h 409041"/>
                    <a:gd name="connsiteX2" fmla="*/ 291059 w 291059"/>
                    <a:gd name="connsiteY2" fmla="*/ 140779 h 409041"/>
                    <a:gd name="connsiteX3" fmla="*/ 121297 w 291059"/>
                    <a:gd name="connsiteY3" fmla="*/ 408266 h 409041"/>
                    <a:gd name="connsiteX4" fmla="*/ 0 w 291059"/>
                    <a:gd name="connsiteY4" fmla="*/ 205007 h 409041"/>
                    <a:gd name="connsiteX0" fmla="*/ 759 w 291818"/>
                    <a:gd name="connsiteY0" fmla="*/ 205007 h 381368"/>
                    <a:gd name="connsiteX1" fmla="*/ 122056 w 291818"/>
                    <a:gd name="connsiteY1" fmla="*/ 1748 h 381368"/>
                    <a:gd name="connsiteX2" fmla="*/ 291818 w 291818"/>
                    <a:gd name="connsiteY2" fmla="*/ 140779 h 381368"/>
                    <a:gd name="connsiteX3" fmla="*/ 179190 w 291818"/>
                    <a:gd name="connsiteY3" fmla="*/ 380714 h 381368"/>
                    <a:gd name="connsiteX4" fmla="*/ 759 w 291818"/>
                    <a:gd name="connsiteY4" fmla="*/ 205007 h 381368"/>
                    <a:gd name="connsiteX0" fmla="*/ 577 w 325701"/>
                    <a:gd name="connsiteY0" fmla="*/ 196470 h 380851"/>
                    <a:gd name="connsiteX1" fmla="*/ 155939 w 325701"/>
                    <a:gd name="connsiteY1" fmla="*/ 1408 h 380851"/>
                    <a:gd name="connsiteX2" fmla="*/ 325701 w 325701"/>
                    <a:gd name="connsiteY2" fmla="*/ 140439 h 380851"/>
                    <a:gd name="connsiteX3" fmla="*/ 213073 w 325701"/>
                    <a:gd name="connsiteY3" fmla="*/ 380374 h 380851"/>
                    <a:gd name="connsiteX4" fmla="*/ 577 w 325701"/>
                    <a:gd name="connsiteY4" fmla="*/ 196470 h 380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701" h="380851">
                      <a:moveTo>
                        <a:pt x="577" y="196470"/>
                      </a:moveTo>
                      <a:cubicBezTo>
                        <a:pt x="-8945" y="133309"/>
                        <a:pt x="101752" y="10746"/>
                        <a:pt x="155939" y="1408"/>
                      </a:cubicBezTo>
                      <a:cubicBezTo>
                        <a:pt x="210126" y="-7930"/>
                        <a:pt x="325701" y="28182"/>
                        <a:pt x="325701" y="140439"/>
                      </a:cubicBezTo>
                      <a:cubicBezTo>
                        <a:pt x="325701" y="252696"/>
                        <a:pt x="267260" y="371036"/>
                        <a:pt x="213073" y="380374"/>
                      </a:cubicBezTo>
                      <a:cubicBezTo>
                        <a:pt x="158886" y="389712"/>
                        <a:pt x="10099" y="259631"/>
                        <a:pt x="577" y="19647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  <p:sp>
              <p:nvSpPr>
                <p:cNvPr id="102" name="矩形: 圆角 7">
                  <a:extLst>
                    <a:ext uri="{FF2B5EF4-FFF2-40B4-BE49-F238E27FC236}">
                      <a16:creationId xmlns:a16="http://schemas.microsoft.com/office/drawing/2014/main" id="{A637F49D-363C-4CD5-B419-A1494E3733B2}"/>
                    </a:ext>
                  </a:extLst>
                </p:cNvPr>
                <p:cNvSpPr/>
                <p:nvPr/>
              </p:nvSpPr>
              <p:spPr>
                <a:xfrm rot="16777128">
                  <a:off x="1993203" y="4046291"/>
                  <a:ext cx="65708" cy="203022"/>
                </a:xfrm>
                <a:custGeom>
                  <a:avLst/>
                  <a:gdLst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9580 h 276046"/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26821 h 276046"/>
                    <a:gd name="connsiteX9" fmla="*/ 0 w 117475"/>
                    <a:gd name="connsiteY9" fmla="*/ 19580 h 276046"/>
                    <a:gd name="connsiteX0" fmla="*/ 20638 w 138113"/>
                    <a:gd name="connsiteY0" fmla="*/ 19580 h 276046"/>
                    <a:gd name="connsiteX1" fmla="*/ 40218 w 138113"/>
                    <a:gd name="connsiteY1" fmla="*/ 0 h 276046"/>
                    <a:gd name="connsiteX2" fmla="*/ 118533 w 138113"/>
                    <a:gd name="connsiteY2" fmla="*/ 0 h 276046"/>
                    <a:gd name="connsiteX3" fmla="*/ 138113 w 138113"/>
                    <a:gd name="connsiteY3" fmla="*/ 19580 h 276046"/>
                    <a:gd name="connsiteX4" fmla="*/ 138113 w 138113"/>
                    <a:gd name="connsiteY4" fmla="*/ 256466 h 276046"/>
                    <a:gd name="connsiteX5" fmla="*/ 118533 w 138113"/>
                    <a:gd name="connsiteY5" fmla="*/ 276046 h 276046"/>
                    <a:gd name="connsiteX6" fmla="*/ 40218 w 138113"/>
                    <a:gd name="connsiteY6" fmla="*/ 276046 h 276046"/>
                    <a:gd name="connsiteX7" fmla="*/ 20638 w 138113"/>
                    <a:gd name="connsiteY7" fmla="*/ 256466 h 276046"/>
                    <a:gd name="connsiteX8" fmla="*/ 0 w 138113"/>
                    <a:gd name="connsiteY8" fmla="*/ 126821 h 276046"/>
                    <a:gd name="connsiteX9" fmla="*/ 20638 w 138113"/>
                    <a:gd name="connsiteY9" fmla="*/ 19580 h 276046"/>
                    <a:gd name="connsiteX0" fmla="*/ 22013 w 139488"/>
                    <a:gd name="connsiteY0" fmla="*/ 19580 h 276046"/>
                    <a:gd name="connsiteX1" fmla="*/ 41593 w 139488"/>
                    <a:gd name="connsiteY1" fmla="*/ 0 h 276046"/>
                    <a:gd name="connsiteX2" fmla="*/ 119908 w 139488"/>
                    <a:gd name="connsiteY2" fmla="*/ 0 h 276046"/>
                    <a:gd name="connsiteX3" fmla="*/ 139488 w 139488"/>
                    <a:gd name="connsiteY3" fmla="*/ 19580 h 276046"/>
                    <a:gd name="connsiteX4" fmla="*/ 139488 w 139488"/>
                    <a:gd name="connsiteY4" fmla="*/ 256466 h 276046"/>
                    <a:gd name="connsiteX5" fmla="*/ 119908 w 139488"/>
                    <a:gd name="connsiteY5" fmla="*/ 276046 h 276046"/>
                    <a:gd name="connsiteX6" fmla="*/ 41593 w 139488"/>
                    <a:gd name="connsiteY6" fmla="*/ 276046 h 276046"/>
                    <a:gd name="connsiteX7" fmla="*/ 22013 w 139488"/>
                    <a:gd name="connsiteY7" fmla="*/ 256466 h 276046"/>
                    <a:gd name="connsiteX8" fmla="*/ 1375 w 139488"/>
                    <a:gd name="connsiteY8" fmla="*/ 126821 h 276046"/>
                    <a:gd name="connsiteX9" fmla="*/ 22013 w 139488"/>
                    <a:gd name="connsiteY9" fmla="*/ 19580 h 276046"/>
                    <a:gd name="connsiteX0" fmla="*/ 25039 w 142514"/>
                    <a:gd name="connsiteY0" fmla="*/ 19580 h 276046"/>
                    <a:gd name="connsiteX1" fmla="*/ 44619 w 142514"/>
                    <a:gd name="connsiteY1" fmla="*/ 0 h 276046"/>
                    <a:gd name="connsiteX2" fmla="*/ 122934 w 142514"/>
                    <a:gd name="connsiteY2" fmla="*/ 0 h 276046"/>
                    <a:gd name="connsiteX3" fmla="*/ 142514 w 142514"/>
                    <a:gd name="connsiteY3" fmla="*/ 19580 h 276046"/>
                    <a:gd name="connsiteX4" fmla="*/ 142514 w 142514"/>
                    <a:gd name="connsiteY4" fmla="*/ 256466 h 276046"/>
                    <a:gd name="connsiteX5" fmla="*/ 122934 w 142514"/>
                    <a:gd name="connsiteY5" fmla="*/ 276046 h 276046"/>
                    <a:gd name="connsiteX6" fmla="*/ 44619 w 142514"/>
                    <a:gd name="connsiteY6" fmla="*/ 276046 h 276046"/>
                    <a:gd name="connsiteX7" fmla="*/ 25039 w 142514"/>
                    <a:gd name="connsiteY7" fmla="*/ 256466 h 276046"/>
                    <a:gd name="connsiteX8" fmla="*/ 1226 w 142514"/>
                    <a:gd name="connsiteY8" fmla="*/ 133171 h 276046"/>
                    <a:gd name="connsiteX9" fmla="*/ 25039 w 142514"/>
                    <a:gd name="connsiteY9" fmla="*/ 19580 h 276046"/>
                    <a:gd name="connsiteX0" fmla="*/ 29631 w 147106"/>
                    <a:gd name="connsiteY0" fmla="*/ 19580 h 276046"/>
                    <a:gd name="connsiteX1" fmla="*/ 49211 w 147106"/>
                    <a:gd name="connsiteY1" fmla="*/ 0 h 276046"/>
                    <a:gd name="connsiteX2" fmla="*/ 127526 w 147106"/>
                    <a:gd name="connsiteY2" fmla="*/ 0 h 276046"/>
                    <a:gd name="connsiteX3" fmla="*/ 147106 w 147106"/>
                    <a:gd name="connsiteY3" fmla="*/ 19580 h 276046"/>
                    <a:gd name="connsiteX4" fmla="*/ 147106 w 147106"/>
                    <a:gd name="connsiteY4" fmla="*/ 256466 h 276046"/>
                    <a:gd name="connsiteX5" fmla="*/ 127526 w 147106"/>
                    <a:gd name="connsiteY5" fmla="*/ 276046 h 276046"/>
                    <a:gd name="connsiteX6" fmla="*/ 49211 w 147106"/>
                    <a:gd name="connsiteY6" fmla="*/ 276046 h 276046"/>
                    <a:gd name="connsiteX7" fmla="*/ 29631 w 147106"/>
                    <a:gd name="connsiteY7" fmla="*/ 256466 h 276046"/>
                    <a:gd name="connsiteX8" fmla="*/ 1055 w 147106"/>
                    <a:gd name="connsiteY8" fmla="*/ 131583 h 276046"/>
                    <a:gd name="connsiteX9" fmla="*/ 29631 w 147106"/>
                    <a:gd name="connsiteY9" fmla="*/ 19580 h 276046"/>
                    <a:gd name="connsiteX0" fmla="*/ 23524 w 140999"/>
                    <a:gd name="connsiteY0" fmla="*/ 19580 h 276046"/>
                    <a:gd name="connsiteX1" fmla="*/ 43104 w 140999"/>
                    <a:gd name="connsiteY1" fmla="*/ 0 h 276046"/>
                    <a:gd name="connsiteX2" fmla="*/ 121419 w 140999"/>
                    <a:gd name="connsiteY2" fmla="*/ 0 h 276046"/>
                    <a:gd name="connsiteX3" fmla="*/ 140999 w 140999"/>
                    <a:gd name="connsiteY3" fmla="*/ 19580 h 276046"/>
                    <a:gd name="connsiteX4" fmla="*/ 140999 w 140999"/>
                    <a:gd name="connsiteY4" fmla="*/ 256466 h 276046"/>
                    <a:gd name="connsiteX5" fmla="*/ 121419 w 140999"/>
                    <a:gd name="connsiteY5" fmla="*/ 276046 h 276046"/>
                    <a:gd name="connsiteX6" fmla="*/ 43104 w 140999"/>
                    <a:gd name="connsiteY6" fmla="*/ 276046 h 276046"/>
                    <a:gd name="connsiteX7" fmla="*/ 23524 w 140999"/>
                    <a:gd name="connsiteY7" fmla="*/ 256466 h 276046"/>
                    <a:gd name="connsiteX8" fmla="*/ 1298 w 140999"/>
                    <a:gd name="connsiteY8" fmla="*/ 156983 h 276046"/>
                    <a:gd name="connsiteX9" fmla="*/ 23524 w 140999"/>
                    <a:gd name="connsiteY9" fmla="*/ 19580 h 276046"/>
                    <a:gd name="connsiteX0" fmla="*/ 20516 w 137991"/>
                    <a:gd name="connsiteY0" fmla="*/ 19580 h 276046"/>
                    <a:gd name="connsiteX1" fmla="*/ 40096 w 137991"/>
                    <a:gd name="connsiteY1" fmla="*/ 0 h 276046"/>
                    <a:gd name="connsiteX2" fmla="*/ 118411 w 137991"/>
                    <a:gd name="connsiteY2" fmla="*/ 0 h 276046"/>
                    <a:gd name="connsiteX3" fmla="*/ 137991 w 137991"/>
                    <a:gd name="connsiteY3" fmla="*/ 19580 h 276046"/>
                    <a:gd name="connsiteX4" fmla="*/ 137991 w 137991"/>
                    <a:gd name="connsiteY4" fmla="*/ 256466 h 276046"/>
                    <a:gd name="connsiteX5" fmla="*/ 118411 w 137991"/>
                    <a:gd name="connsiteY5" fmla="*/ 276046 h 276046"/>
                    <a:gd name="connsiteX6" fmla="*/ 40096 w 137991"/>
                    <a:gd name="connsiteY6" fmla="*/ 276046 h 276046"/>
                    <a:gd name="connsiteX7" fmla="*/ 20516 w 137991"/>
                    <a:gd name="connsiteY7" fmla="*/ 256466 h 276046"/>
                    <a:gd name="connsiteX8" fmla="*/ 1465 w 137991"/>
                    <a:gd name="connsiteY8" fmla="*/ 141108 h 276046"/>
                    <a:gd name="connsiteX9" fmla="*/ 20516 w 137991"/>
                    <a:gd name="connsiteY9" fmla="*/ 19580 h 276046"/>
                    <a:gd name="connsiteX0" fmla="*/ 19864 w 137339"/>
                    <a:gd name="connsiteY0" fmla="*/ 19580 h 276046"/>
                    <a:gd name="connsiteX1" fmla="*/ 39444 w 137339"/>
                    <a:gd name="connsiteY1" fmla="*/ 0 h 276046"/>
                    <a:gd name="connsiteX2" fmla="*/ 117759 w 137339"/>
                    <a:gd name="connsiteY2" fmla="*/ 0 h 276046"/>
                    <a:gd name="connsiteX3" fmla="*/ 137339 w 137339"/>
                    <a:gd name="connsiteY3" fmla="*/ 19580 h 276046"/>
                    <a:gd name="connsiteX4" fmla="*/ 137339 w 137339"/>
                    <a:gd name="connsiteY4" fmla="*/ 256466 h 276046"/>
                    <a:gd name="connsiteX5" fmla="*/ 117759 w 137339"/>
                    <a:gd name="connsiteY5" fmla="*/ 276046 h 276046"/>
                    <a:gd name="connsiteX6" fmla="*/ 39444 w 137339"/>
                    <a:gd name="connsiteY6" fmla="*/ 276046 h 276046"/>
                    <a:gd name="connsiteX7" fmla="*/ 19864 w 137339"/>
                    <a:gd name="connsiteY7" fmla="*/ 256466 h 276046"/>
                    <a:gd name="connsiteX8" fmla="*/ 813 w 137339"/>
                    <a:gd name="connsiteY8" fmla="*/ 141108 h 276046"/>
                    <a:gd name="connsiteX9" fmla="*/ 19864 w 13733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8237"/>
                    <a:gd name="connsiteY0" fmla="*/ 19580 h 276046"/>
                    <a:gd name="connsiteX1" fmla="*/ 38754 w 138237"/>
                    <a:gd name="connsiteY1" fmla="*/ 0 h 276046"/>
                    <a:gd name="connsiteX2" fmla="*/ 117069 w 138237"/>
                    <a:gd name="connsiteY2" fmla="*/ 0 h 276046"/>
                    <a:gd name="connsiteX3" fmla="*/ 136649 w 138237"/>
                    <a:gd name="connsiteY3" fmla="*/ 19580 h 276046"/>
                    <a:gd name="connsiteX4" fmla="*/ 138237 w 138237"/>
                    <a:gd name="connsiteY4" fmla="*/ 144284 h 276046"/>
                    <a:gd name="connsiteX5" fmla="*/ 136649 w 138237"/>
                    <a:gd name="connsiteY5" fmla="*/ 256466 h 276046"/>
                    <a:gd name="connsiteX6" fmla="*/ 117069 w 138237"/>
                    <a:gd name="connsiteY6" fmla="*/ 276046 h 276046"/>
                    <a:gd name="connsiteX7" fmla="*/ 38754 w 138237"/>
                    <a:gd name="connsiteY7" fmla="*/ 276046 h 276046"/>
                    <a:gd name="connsiteX8" fmla="*/ 19174 w 138237"/>
                    <a:gd name="connsiteY8" fmla="*/ 256466 h 276046"/>
                    <a:gd name="connsiteX9" fmla="*/ 123 w 138237"/>
                    <a:gd name="connsiteY9" fmla="*/ 141108 h 276046"/>
                    <a:gd name="connsiteX10" fmla="*/ 19174 w 138237"/>
                    <a:gd name="connsiteY10" fmla="*/ 19580 h 276046"/>
                    <a:gd name="connsiteX0" fmla="*/ 19174 w 136663"/>
                    <a:gd name="connsiteY0" fmla="*/ 19580 h 276046"/>
                    <a:gd name="connsiteX1" fmla="*/ 38754 w 136663"/>
                    <a:gd name="connsiteY1" fmla="*/ 0 h 276046"/>
                    <a:gd name="connsiteX2" fmla="*/ 117069 w 136663"/>
                    <a:gd name="connsiteY2" fmla="*/ 0 h 276046"/>
                    <a:gd name="connsiteX3" fmla="*/ 136649 w 136663"/>
                    <a:gd name="connsiteY3" fmla="*/ 19580 h 276046"/>
                    <a:gd name="connsiteX4" fmla="*/ 123950 w 136663"/>
                    <a:gd name="connsiteY4" fmla="*/ 139521 h 276046"/>
                    <a:gd name="connsiteX5" fmla="*/ 136649 w 136663"/>
                    <a:gd name="connsiteY5" fmla="*/ 256466 h 276046"/>
                    <a:gd name="connsiteX6" fmla="*/ 117069 w 136663"/>
                    <a:gd name="connsiteY6" fmla="*/ 276046 h 276046"/>
                    <a:gd name="connsiteX7" fmla="*/ 38754 w 136663"/>
                    <a:gd name="connsiteY7" fmla="*/ 276046 h 276046"/>
                    <a:gd name="connsiteX8" fmla="*/ 19174 w 136663"/>
                    <a:gd name="connsiteY8" fmla="*/ 256466 h 276046"/>
                    <a:gd name="connsiteX9" fmla="*/ 123 w 136663"/>
                    <a:gd name="connsiteY9" fmla="*/ 141108 h 276046"/>
                    <a:gd name="connsiteX10" fmla="*/ 19174 w 136663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42696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5871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7458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4283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7"/>
                    <a:gd name="connsiteY0" fmla="*/ 19580 h 276046"/>
                    <a:gd name="connsiteX1" fmla="*/ 38754 w 136667"/>
                    <a:gd name="connsiteY1" fmla="*/ 0 h 276046"/>
                    <a:gd name="connsiteX2" fmla="*/ 117069 w 136667"/>
                    <a:gd name="connsiteY2" fmla="*/ 0 h 276046"/>
                    <a:gd name="connsiteX3" fmla="*/ 136649 w 136667"/>
                    <a:gd name="connsiteY3" fmla="*/ 19580 h 276046"/>
                    <a:gd name="connsiteX4" fmla="*/ 125537 w 136667"/>
                    <a:gd name="connsiteY4" fmla="*/ 139521 h 276046"/>
                    <a:gd name="connsiteX5" fmla="*/ 136649 w 136667"/>
                    <a:gd name="connsiteY5" fmla="*/ 256466 h 276046"/>
                    <a:gd name="connsiteX6" fmla="*/ 117069 w 136667"/>
                    <a:gd name="connsiteY6" fmla="*/ 276046 h 276046"/>
                    <a:gd name="connsiteX7" fmla="*/ 38754 w 136667"/>
                    <a:gd name="connsiteY7" fmla="*/ 276046 h 276046"/>
                    <a:gd name="connsiteX8" fmla="*/ 19174 w 136667"/>
                    <a:gd name="connsiteY8" fmla="*/ 256466 h 276046"/>
                    <a:gd name="connsiteX9" fmla="*/ 123 w 136667"/>
                    <a:gd name="connsiteY9" fmla="*/ 141108 h 276046"/>
                    <a:gd name="connsiteX10" fmla="*/ 19174 w 13666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8"/>
                    <a:gd name="connsiteY0" fmla="*/ 19580 h 276046"/>
                    <a:gd name="connsiteX1" fmla="*/ 29414 w 127328"/>
                    <a:gd name="connsiteY1" fmla="*/ 0 h 276046"/>
                    <a:gd name="connsiteX2" fmla="*/ 107729 w 127328"/>
                    <a:gd name="connsiteY2" fmla="*/ 0 h 276046"/>
                    <a:gd name="connsiteX3" fmla="*/ 127309 w 127328"/>
                    <a:gd name="connsiteY3" fmla="*/ 19580 h 276046"/>
                    <a:gd name="connsiteX4" fmla="*/ 116197 w 127328"/>
                    <a:gd name="connsiteY4" fmla="*/ 139521 h 276046"/>
                    <a:gd name="connsiteX5" fmla="*/ 127309 w 127328"/>
                    <a:gd name="connsiteY5" fmla="*/ 256466 h 276046"/>
                    <a:gd name="connsiteX6" fmla="*/ 107729 w 127328"/>
                    <a:gd name="connsiteY6" fmla="*/ 276046 h 276046"/>
                    <a:gd name="connsiteX7" fmla="*/ 29414 w 127328"/>
                    <a:gd name="connsiteY7" fmla="*/ 276046 h 276046"/>
                    <a:gd name="connsiteX8" fmla="*/ 9834 w 127328"/>
                    <a:gd name="connsiteY8" fmla="*/ 256466 h 276046"/>
                    <a:gd name="connsiteX9" fmla="*/ 308 w 127328"/>
                    <a:gd name="connsiteY9" fmla="*/ 129995 h 276046"/>
                    <a:gd name="connsiteX10" fmla="*/ 9834 w 127328"/>
                    <a:gd name="connsiteY10" fmla="*/ 19580 h 276046"/>
                    <a:gd name="connsiteX0" fmla="*/ 9834 w 127342"/>
                    <a:gd name="connsiteY0" fmla="*/ 19580 h 276046"/>
                    <a:gd name="connsiteX1" fmla="*/ 29414 w 127342"/>
                    <a:gd name="connsiteY1" fmla="*/ 0 h 276046"/>
                    <a:gd name="connsiteX2" fmla="*/ 107729 w 127342"/>
                    <a:gd name="connsiteY2" fmla="*/ 0 h 276046"/>
                    <a:gd name="connsiteX3" fmla="*/ 127309 w 127342"/>
                    <a:gd name="connsiteY3" fmla="*/ 19580 h 276046"/>
                    <a:gd name="connsiteX4" fmla="*/ 116197 w 127342"/>
                    <a:gd name="connsiteY4" fmla="*/ 139521 h 276046"/>
                    <a:gd name="connsiteX5" fmla="*/ 127309 w 127342"/>
                    <a:gd name="connsiteY5" fmla="*/ 256466 h 276046"/>
                    <a:gd name="connsiteX6" fmla="*/ 107729 w 127342"/>
                    <a:gd name="connsiteY6" fmla="*/ 276046 h 276046"/>
                    <a:gd name="connsiteX7" fmla="*/ 29414 w 127342"/>
                    <a:gd name="connsiteY7" fmla="*/ 276046 h 276046"/>
                    <a:gd name="connsiteX8" fmla="*/ 9834 w 127342"/>
                    <a:gd name="connsiteY8" fmla="*/ 256466 h 276046"/>
                    <a:gd name="connsiteX9" fmla="*/ 308 w 127342"/>
                    <a:gd name="connsiteY9" fmla="*/ 129995 h 276046"/>
                    <a:gd name="connsiteX10" fmla="*/ 9834 w 127342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7327" h="276046">
                      <a:moveTo>
                        <a:pt x="9834" y="19580"/>
                      </a:moveTo>
                      <a:cubicBezTo>
                        <a:pt x="9834" y="8766"/>
                        <a:pt x="18600" y="0"/>
                        <a:pt x="29414" y="0"/>
                      </a:cubicBezTo>
                      <a:lnTo>
                        <a:pt x="107729" y="0"/>
                      </a:lnTo>
                      <a:cubicBezTo>
                        <a:pt x="118543" y="0"/>
                        <a:pt x="127309" y="8766"/>
                        <a:pt x="127309" y="19580"/>
                      </a:cubicBezTo>
                      <a:cubicBezTo>
                        <a:pt x="127838" y="61148"/>
                        <a:pt x="116727" y="86253"/>
                        <a:pt x="116197" y="139521"/>
                      </a:cubicBezTo>
                      <a:cubicBezTo>
                        <a:pt x="115667" y="192789"/>
                        <a:pt x="127838" y="219072"/>
                        <a:pt x="127309" y="256466"/>
                      </a:cubicBezTo>
                      <a:cubicBezTo>
                        <a:pt x="127309" y="267280"/>
                        <a:pt x="118543" y="276046"/>
                        <a:pt x="107729" y="276046"/>
                      </a:cubicBezTo>
                      <a:lnTo>
                        <a:pt x="29414" y="276046"/>
                      </a:lnTo>
                      <a:cubicBezTo>
                        <a:pt x="18600" y="276046"/>
                        <a:pt x="9834" y="267280"/>
                        <a:pt x="9834" y="256466"/>
                      </a:cubicBezTo>
                      <a:cubicBezTo>
                        <a:pt x="3484" y="218013"/>
                        <a:pt x="-1279" y="170035"/>
                        <a:pt x="308" y="129995"/>
                      </a:cubicBezTo>
                      <a:cubicBezTo>
                        <a:pt x="1895" y="89955"/>
                        <a:pt x="3131" y="40717"/>
                        <a:pt x="9834" y="1958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103" name="矩形: 圆角 7">
                  <a:extLst>
                    <a:ext uri="{FF2B5EF4-FFF2-40B4-BE49-F238E27FC236}">
                      <a16:creationId xmlns:a16="http://schemas.microsoft.com/office/drawing/2014/main" id="{40E4E3B9-D110-4999-86EC-3F773EF3E6D4}"/>
                    </a:ext>
                  </a:extLst>
                </p:cNvPr>
                <p:cNvSpPr/>
                <p:nvPr/>
              </p:nvSpPr>
              <p:spPr>
                <a:xfrm rot="16777128">
                  <a:off x="2005902" y="4144999"/>
                  <a:ext cx="65708" cy="203022"/>
                </a:xfrm>
                <a:custGeom>
                  <a:avLst/>
                  <a:gdLst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9580 h 276046"/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26821 h 276046"/>
                    <a:gd name="connsiteX9" fmla="*/ 0 w 117475"/>
                    <a:gd name="connsiteY9" fmla="*/ 19580 h 276046"/>
                    <a:gd name="connsiteX0" fmla="*/ 20638 w 138113"/>
                    <a:gd name="connsiteY0" fmla="*/ 19580 h 276046"/>
                    <a:gd name="connsiteX1" fmla="*/ 40218 w 138113"/>
                    <a:gd name="connsiteY1" fmla="*/ 0 h 276046"/>
                    <a:gd name="connsiteX2" fmla="*/ 118533 w 138113"/>
                    <a:gd name="connsiteY2" fmla="*/ 0 h 276046"/>
                    <a:gd name="connsiteX3" fmla="*/ 138113 w 138113"/>
                    <a:gd name="connsiteY3" fmla="*/ 19580 h 276046"/>
                    <a:gd name="connsiteX4" fmla="*/ 138113 w 138113"/>
                    <a:gd name="connsiteY4" fmla="*/ 256466 h 276046"/>
                    <a:gd name="connsiteX5" fmla="*/ 118533 w 138113"/>
                    <a:gd name="connsiteY5" fmla="*/ 276046 h 276046"/>
                    <a:gd name="connsiteX6" fmla="*/ 40218 w 138113"/>
                    <a:gd name="connsiteY6" fmla="*/ 276046 h 276046"/>
                    <a:gd name="connsiteX7" fmla="*/ 20638 w 138113"/>
                    <a:gd name="connsiteY7" fmla="*/ 256466 h 276046"/>
                    <a:gd name="connsiteX8" fmla="*/ 0 w 138113"/>
                    <a:gd name="connsiteY8" fmla="*/ 126821 h 276046"/>
                    <a:gd name="connsiteX9" fmla="*/ 20638 w 138113"/>
                    <a:gd name="connsiteY9" fmla="*/ 19580 h 276046"/>
                    <a:gd name="connsiteX0" fmla="*/ 22013 w 139488"/>
                    <a:gd name="connsiteY0" fmla="*/ 19580 h 276046"/>
                    <a:gd name="connsiteX1" fmla="*/ 41593 w 139488"/>
                    <a:gd name="connsiteY1" fmla="*/ 0 h 276046"/>
                    <a:gd name="connsiteX2" fmla="*/ 119908 w 139488"/>
                    <a:gd name="connsiteY2" fmla="*/ 0 h 276046"/>
                    <a:gd name="connsiteX3" fmla="*/ 139488 w 139488"/>
                    <a:gd name="connsiteY3" fmla="*/ 19580 h 276046"/>
                    <a:gd name="connsiteX4" fmla="*/ 139488 w 139488"/>
                    <a:gd name="connsiteY4" fmla="*/ 256466 h 276046"/>
                    <a:gd name="connsiteX5" fmla="*/ 119908 w 139488"/>
                    <a:gd name="connsiteY5" fmla="*/ 276046 h 276046"/>
                    <a:gd name="connsiteX6" fmla="*/ 41593 w 139488"/>
                    <a:gd name="connsiteY6" fmla="*/ 276046 h 276046"/>
                    <a:gd name="connsiteX7" fmla="*/ 22013 w 139488"/>
                    <a:gd name="connsiteY7" fmla="*/ 256466 h 276046"/>
                    <a:gd name="connsiteX8" fmla="*/ 1375 w 139488"/>
                    <a:gd name="connsiteY8" fmla="*/ 126821 h 276046"/>
                    <a:gd name="connsiteX9" fmla="*/ 22013 w 139488"/>
                    <a:gd name="connsiteY9" fmla="*/ 19580 h 276046"/>
                    <a:gd name="connsiteX0" fmla="*/ 25039 w 142514"/>
                    <a:gd name="connsiteY0" fmla="*/ 19580 h 276046"/>
                    <a:gd name="connsiteX1" fmla="*/ 44619 w 142514"/>
                    <a:gd name="connsiteY1" fmla="*/ 0 h 276046"/>
                    <a:gd name="connsiteX2" fmla="*/ 122934 w 142514"/>
                    <a:gd name="connsiteY2" fmla="*/ 0 h 276046"/>
                    <a:gd name="connsiteX3" fmla="*/ 142514 w 142514"/>
                    <a:gd name="connsiteY3" fmla="*/ 19580 h 276046"/>
                    <a:gd name="connsiteX4" fmla="*/ 142514 w 142514"/>
                    <a:gd name="connsiteY4" fmla="*/ 256466 h 276046"/>
                    <a:gd name="connsiteX5" fmla="*/ 122934 w 142514"/>
                    <a:gd name="connsiteY5" fmla="*/ 276046 h 276046"/>
                    <a:gd name="connsiteX6" fmla="*/ 44619 w 142514"/>
                    <a:gd name="connsiteY6" fmla="*/ 276046 h 276046"/>
                    <a:gd name="connsiteX7" fmla="*/ 25039 w 142514"/>
                    <a:gd name="connsiteY7" fmla="*/ 256466 h 276046"/>
                    <a:gd name="connsiteX8" fmla="*/ 1226 w 142514"/>
                    <a:gd name="connsiteY8" fmla="*/ 133171 h 276046"/>
                    <a:gd name="connsiteX9" fmla="*/ 25039 w 142514"/>
                    <a:gd name="connsiteY9" fmla="*/ 19580 h 276046"/>
                    <a:gd name="connsiteX0" fmla="*/ 29631 w 147106"/>
                    <a:gd name="connsiteY0" fmla="*/ 19580 h 276046"/>
                    <a:gd name="connsiteX1" fmla="*/ 49211 w 147106"/>
                    <a:gd name="connsiteY1" fmla="*/ 0 h 276046"/>
                    <a:gd name="connsiteX2" fmla="*/ 127526 w 147106"/>
                    <a:gd name="connsiteY2" fmla="*/ 0 h 276046"/>
                    <a:gd name="connsiteX3" fmla="*/ 147106 w 147106"/>
                    <a:gd name="connsiteY3" fmla="*/ 19580 h 276046"/>
                    <a:gd name="connsiteX4" fmla="*/ 147106 w 147106"/>
                    <a:gd name="connsiteY4" fmla="*/ 256466 h 276046"/>
                    <a:gd name="connsiteX5" fmla="*/ 127526 w 147106"/>
                    <a:gd name="connsiteY5" fmla="*/ 276046 h 276046"/>
                    <a:gd name="connsiteX6" fmla="*/ 49211 w 147106"/>
                    <a:gd name="connsiteY6" fmla="*/ 276046 h 276046"/>
                    <a:gd name="connsiteX7" fmla="*/ 29631 w 147106"/>
                    <a:gd name="connsiteY7" fmla="*/ 256466 h 276046"/>
                    <a:gd name="connsiteX8" fmla="*/ 1055 w 147106"/>
                    <a:gd name="connsiteY8" fmla="*/ 131583 h 276046"/>
                    <a:gd name="connsiteX9" fmla="*/ 29631 w 147106"/>
                    <a:gd name="connsiteY9" fmla="*/ 19580 h 276046"/>
                    <a:gd name="connsiteX0" fmla="*/ 23524 w 140999"/>
                    <a:gd name="connsiteY0" fmla="*/ 19580 h 276046"/>
                    <a:gd name="connsiteX1" fmla="*/ 43104 w 140999"/>
                    <a:gd name="connsiteY1" fmla="*/ 0 h 276046"/>
                    <a:gd name="connsiteX2" fmla="*/ 121419 w 140999"/>
                    <a:gd name="connsiteY2" fmla="*/ 0 h 276046"/>
                    <a:gd name="connsiteX3" fmla="*/ 140999 w 140999"/>
                    <a:gd name="connsiteY3" fmla="*/ 19580 h 276046"/>
                    <a:gd name="connsiteX4" fmla="*/ 140999 w 140999"/>
                    <a:gd name="connsiteY4" fmla="*/ 256466 h 276046"/>
                    <a:gd name="connsiteX5" fmla="*/ 121419 w 140999"/>
                    <a:gd name="connsiteY5" fmla="*/ 276046 h 276046"/>
                    <a:gd name="connsiteX6" fmla="*/ 43104 w 140999"/>
                    <a:gd name="connsiteY6" fmla="*/ 276046 h 276046"/>
                    <a:gd name="connsiteX7" fmla="*/ 23524 w 140999"/>
                    <a:gd name="connsiteY7" fmla="*/ 256466 h 276046"/>
                    <a:gd name="connsiteX8" fmla="*/ 1298 w 140999"/>
                    <a:gd name="connsiteY8" fmla="*/ 156983 h 276046"/>
                    <a:gd name="connsiteX9" fmla="*/ 23524 w 140999"/>
                    <a:gd name="connsiteY9" fmla="*/ 19580 h 276046"/>
                    <a:gd name="connsiteX0" fmla="*/ 20516 w 137991"/>
                    <a:gd name="connsiteY0" fmla="*/ 19580 h 276046"/>
                    <a:gd name="connsiteX1" fmla="*/ 40096 w 137991"/>
                    <a:gd name="connsiteY1" fmla="*/ 0 h 276046"/>
                    <a:gd name="connsiteX2" fmla="*/ 118411 w 137991"/>
                    <a:gd name="connsiteY2" fmla="*/ 0 h 276046"/>
                    <a:gd name="connsiteX3" fmla="*/ 137991 w 137991"/>
                    <a:gd name="connsiteY3" fmla="*/ 19580 h 276046"/>
                    <a:gd name="connsiteX4" fmla="*/ 137991 w 137991"/>
                    <a:gd name="connsiteY4" fmla="*/ 256466 h 276046"/>
                    <a:gd name="connsiteX5" fmla="*/ 118411 w 137991"/>
                    <a:gd name="connsiteY5" fmla="*/ 276046 h 276046"/>
                    <a:gd name="connsiteX6" fmla="*/ 40096 w 137991"/>
                    <a:gd name="connsiteY6" fmla="*/ 276046 h 276046"/>
                    <a:gd name="connsiteX7" fmla="*/ 20516 w 137991"/>
                    <a:gd name="connsiteY7" fmla="*/ 256466 h 276046"/>
                    <a:gd name="connsiteX8" fmla="*/ 1465 w 137991"/>
                    <a:gd name="connsiteY8" fmla="*/ 141108 h 276046"/>
                    <a:gd name="connsiteX9" fmla="*/ 20516 w 137991"/>
                    <a:gd name="connsiteY9" fmla="*/ 19580 h 276046"/>
                    <a:gd name="connsiteX0" fmla="*/ 19864 w 137339"/>
                    <a:gd name="connsiteY0" fmla="*/ 19580 h 276046"/>
                    <a:gd name="connsiteX1" fmla="*/ 39444 w 137339"/>
                    <a:gd name="connsiteY1" fmla="*/ 0 h 276046"/>
                    <a:gd name="connsiteX2" fmla="*/ 117759 w 137339"/>
                    <a:gd name="connsiteY2" fmla="*/ 0 h 276046"/>
                    <a:gd name="connsiteX3" fmla="*/ 137339 w 137339"/>
                    <a:gd name="connsiteY3" fmla="*/ 19580 h 276046"/>
                    <a:gd name="connsiteX4" fmla="*/ 137339 w 137339"/>
                    <a:gd name="connsiteY4" fmla="*/ 256466 h 276046"/>
                    <a:gd name="connsiteX5" fmla="*/ 117759 w 137339"/>
                    <a:gd name="connsiteY5" fmla="*/ 276046 h 276046"/>
                    <a:gd name="connsiteX6" fmla="*/ 39444 w 137339"/>
                    <a:gd name="connsiteY6" fmla="*/ 276046 h 276046"/>
                    <a:gd name="connsiteX7" fmla="*/ 19864 w 137339"/>
                    <a:gd name="connsiteY7" fmla="*/ 256466 h 276046"/>
                    <a:gd name="connsiteX8" fmla="*/ 813 w 137339"/>
                    <a:gd name="connsiteY8" fmla="*/ 141108 h 276046"/>
                    <a:gd name="connsiteX9" fmla="*/ 19864 w 13733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8237"/>
                    <a:gd name="connsiteY0" fmla="*/ 19580 h 276046"/>
                    <a:gd name="connsiteX1" fmla="*/ 38754 w 138237"/>
                    <a:gd name="connsiteY1" fmla="*/ 0 h 276046"/>
                    <a:gd name="connsiteX2" fmla="*/ 117069 w 138237"/>
                    <a:gd name="connsiteY2" fmla="*/ 0 h 276046"/>
                    <a:gd name="connsiteX3" fmla="*/ 136649 w 138237"/>
                    <a:gd name="connsiteY3" fmla="*/ 19580 h 276046"/>
                    <a:gd name="connsiteX4" fmla="*/ 138237 w 138237"/>
                    <a:gd name="connsiteY4" fmla="*/ 144284 h 276046"/>
                    <a:gd name="connsiteX5" fmla="*/ 136649 w 138237"/>
                    <a:gd name="connsiteY5" fmla="*/ 256466 h 276046"/>
                    <a:gd name="connsiteX6" fmla="*/ 117069 w 138237"/>
                    <a:gd name="connsiteY6" fmla="*/ 276046 h 276046"/>
                    <a:gd name="connsiteX7" fmla="*/ 38754 w 138237"/>
                    <a:gd name="connsiteY7" fmla="*/ 276046 h 276046"/>
                    <a:gd name="connsiteX8" fmla="*/ 19174 w 138237"/>
                    <a:gd name="connsiteY8" fmla="*/ 256466 h 276046"/>
                    <a:gd name="connsiteX9" fmla="*/ 123 w 138237"/>
                    <a:gd name="connsiteY9" fmla="*/ 141108 h 276046"/>
                    <a:gd name="connsiteX10" fmla="*/ 19174 w 138237"/>
                    <a:gd name="connsiteY10" fmla="*/ 19580 h 276046"/>
                    <a:gd name="connsiteX0" fmla="*/ 19174 w 136663"/>
                    <a:gd name="connsiteY0" fmla="*/ 19580 h 276046"/>
                    <a:gd name="connsiteX1" fmla="*/ 38754 w 136663"/>
                    <a:gd name="connsiteY1" fmla="*/ 0 h 276046"/>
                    <a:gd name="connsiteX2" fmla="*/ 117069 w 136663"/>
                    <a:gd name="connsiteY2" fmla="*/ 0 h 276046"/>
                    <a:gd name="connsiteX3" fmla="*/ 136649 w 136663"/>
                    <a:gd name="connsiteY3" fmla="*/ 19580 h 276046"/>
                    <a:gd name="connsiteX4" fmla="*/ 123950 w 136663"/>
                    <a:gd name="connsiteY4" fmla="*/ 139521 h 276046"/>
                    <a:gd name="connsiteX5" fmla="*/ 136649 w 136663"/>
                    <a:gd name="connsiteY5" fmla="*/ 256466 h 276046"/>
                    <a:gd name="connsiteX6" fmla="*/ 117069 w 136663"/>
                    <a:gd name="connsiteY6" fmla="*/ 276046 h 276046"/>
                    <a:gd name="connsiteX7" fmla="*/ 38754 w 136663"/>
                    <a:gd name="connsiteY7" fmla="*/ 276046 h 276046"/>
                    <a:gd name="connsiteX8" fmla="*/ 19174 w 136663"/>
                    <a:gd name="connsiteY8" fmla="*/ 256466 h 276046"/>
                    <a:gd name="connsiteX9" fmla="*/ 123 w 136663"/>
                    <a:gd name="connsiteY9" fmla="*/ 141108 h 276046"/>
                    <a:gd name="connsiteX10" fmla="*/ 19174 w 136663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42696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5871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7458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4283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7"/>
                    <a:gd name="connsiteY0" fmla="*/ 19580 h 276046"/>
                    <a:gd name="connsiteX1" fmla="*/ 38754 w 136667"/>
                    <a:gd name="connsiteY1" fmla="*/ 0 h 276046"/>
                    <a:gd name="connsiteX2" fmla="*/ 117069 w 136667"/>
                    <a:gd name="connsiteY2" fmla="*/ 0 h 276046"/>
                    <a:gd name="connsiteX3" fmla="*/ 136649 w 136667"/>
                    <a:gd name="connsiteY3" fmla="*/ 19580 h 276046"/>
                    <a:gd name="connsiteX4" fmla="*/ 125537 w 136667"/>
                    <a:gd name="connsiteY4" fmla="*/ 139521 h 276046"/>
                    <a:gd name="connsiteX5" fmla="*/ 136649 w 136667"/>
                    <a:gd name="connsiteY5" fmla="*/ 256466 h 276046"/>
                    <a:gd name="connsiteX6" fmla="*/ 117069 w 136667"/>
                    <a:gd name="connsiteY6" fmla="*/ 276046 h 276046"/>
                    <a:gd name="connsiteX7" fmla="*/ 38754 w 136667"/>
                    <a:gd name="connsiteY7" fmla="*/ 276046 h 276046"/>
                    <a:gd name="connsiteX8" fmla="*/ 19174 w 136667"/>
                    <a:gd name="connsiteY8" fmla="*/ 256466 h 276046"/>
                    <a:gd name="connsiteX9" fmla="*/ 123 w 136667"/>
                    <a:gd name="connsiteY9" fmla="*/ 141108 h 276046"/>
                    <a:gd name="connsiteX10" fmla="*/ 19174 w 13666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8"/>
                    <a:gd name="connsiteY0" fmla="*/ 19580 h 276046"/>
                    <a:gd name="connsiteX1" fmla="*/ 29414 w 127328"/>
                    <a:gd name="connsiteY1" fmla="*/ 0 h 276046"/>
                    <a:gd name="connsiteX2" fmla="*/ 107729 w 127328"/>
                    <a:gd name="connsiteY2" fmla="*/ 0 h 276046"/>
                    <a:gd name="connsiteX3" fmla="*/ 127309 w 127328"/>
                    <a:gd name="connsiteY3" fmla="*/ 19580 h 276046"/>
                    <a:gd name="connsiteX4" fmla="*/ 116197 w 127328"/>
                    <a:gd name="connsiteY4" fmla="*/ 139521 h 276046"/>
                    <a:gd name="connsiteX5" fmla="*/ 127309 w 127328"/>
                    <a:gd name="connsiteY5" fmla="*/ 256466 h 276046"/>
                    <a:gd name="connsiteX6" fmla="*/ 107729 w 127328"/>
                    <a:gd name="connsiteY6" fmla="*/ 276046 h 276046"/>
                    <a:gd name="connsiteX7" fmla="*/ 29414 w 127328"/>
                    <a:gd name="connsiteY7" fmla="*/ 276046 h 276046"/>
                    <a:gd name="connsiteX8" fmla="*/ 9834 w 127328"/>
                    <a:gd name="connsiteY8" fmla="*/ 256466 h 276046"/>
                    <a:gd name="connsiteX9" fmla="*/ 308 w 127328"/>
                    <a:gd name="connsiteY9" fmla="*/ 129995 h 276046"/>
                    <a:gd name="connsiteX10" fmla="*/ 9834 w 127328"/>
                    <a:gd name="connsiteY10" fmla="*/ 19580 h 276046"/>
                    <a:gd name="connsiteX0" fmla="*/ 9834 w 127342"/>
                    <a:gd name="connsiteY0" fmla="*/ 19580 h 276046"/>
                    <a:gd name="connsiteX1" fmla="*/ 29414 w 127342"/>
                    <a:gd name="connsiteY1" fmla="*/ 0 h 276046"/>
                    <a:gd name="connsiteX2" fmla="*/ 107729 w 127342"/>
                    <a:gd name="connsiteY2" fmla="*/ 0 h 276046"/>
                    <a:gd name="connsiteX3" fmla="*/ 127309 w 127342"/>
                    <a:gd name="connsiteY3" fmla="*/ 19580 h 276046"/>
                    <a:gd name="connsiteX4" fmla="*/ 116197 w 127342"/>
                    <a:gd name="connsiteY4" fmla="*/ 139521 h 276046"/>
                    <a:gd name="connsiteX5" fmla="*/ 127309 w 127342"/>
                    <a:gd name="connsiteY5" fmla="*/ 256466 h 276046"/>
                    <a:gd name="connsiteX6" fmla="*/ 107729 w 127342"/>
                    <a:gd name="connsiteY6" fmla="*/ 276046 h 276046"/>
                    <a:gd name="connsiteX7" fmla="*/ 29414 w 127342"/>
                    <a:gd name="connsiteY7" fmla="*/ 276046 h 276046"/>
                    <a:gd name="connsiteX8" fmla="*/ 9834 w 127342"/>
                    <a:gd name="connsiteY8" fmla="*/ 256466 h 276046"/>
                    <a:gd name="connsiteX9" fmla="*/ 308 w 127342"/>
                    <a:gd name="connsiteY9" fmla="*/ 129995 h 276046"/>
                    <a:gd name="connsiteX10" fmla="*/ 9834 w 127342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7327" h="276046">
                      <a:moveTo>
                        <a:pt x="9834" y="19580"/>
                      </a:moveTo>
                      <a:cubicBezTo>
                        <a:pt x="9834" y="8766"/>
                        <a:pt x="18600" y="0"/>
                        <a:pt x="29414" y="0"/>
                      </a:cubicBezTo>
                      <a:lnTo>
                        <a:pt x="107729" y="0"/>
                      </a:lnTo>
                      <a:cubicBezTo>
                        <a:pt x="118543" y="0"/>
                        <a:pt x="127309" y="8766"/>
                        <a:pt x="127309" y="19580"/>
                      </a:cubicBezTo>
                      <a:cubicBezTo>
                        <a:pt x="127838" y="61148"/>
                        <a:pt x="116727" y="86253"/>
                        <a:pt x="116197" y="139521"/>
                      </a:cubicBezTo>
                      <a:cubicBezTo>
                        <a:pt x="115667" y="192789"/>
                        <a:pt x="127838" y="219072"/>
                        <a:pt x="127309" y="256466"/>
                      </a:cubicBezTo>
                      <a:cubicBezTo>
                        <a:pt x="127309" y="267280"/>
                        <a:pt x="118543" y="276046"/>
                        <a:pt x="107729" y="276046"/>
                      </a:cubicBezTo>
                      <a:lnTo>
                        <a:pt x="29414" y="276046"/>
                      </a:lnTo>
                      <a:cubicBezTo>
                        <a:pt x="18600" y="276046"/>
                        <a:pt x="9834" y="267280"/>
                        <a:pt x="9834" y="256466"/>
                      </a:cubicBezTo>
                      <a:cubicBezTo>
                        <a:pt x="3484" y="218013"/>
                        <a:pt x="-1279" y="170035"/>
                        <a:pt x="308" y="129995"/>
                      </a:cubicBezTo>
                      <a:cubicBezTo>
                        <a:pt x="1895" y="89955"/>
                        <a:pt x="3131" y="40717"/>
                        <a:pt x="9834" y="1958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104" name="矩形 11">
                  <a:extLst>
                    <a:ext uri="{FF2B5EF4-FFF2-40B4-BE49-F238E27FC236}">
                      <a16:creationId xmlns:a16="http://schemas.microsoft.com/office/drawing/2014/main" id="{79C9FB1C-FA83-472A-997F-9ADA7F056182}"/>
                    </a:ext>
                  </a:extLst>
                </p:cNvPr>
                <p:cNvSpPr/>
                <p:nvPr/>
              </p:nvSpPr>
              <p:spPr>
                <a:xfrm rot="21276823">
                  <a:off x="1854990" y="3848676"/>
                  <a:ext cx="51081" cy="249197"/>
                </a:xfrm>
                <a:custGeom>
                  <a:avLst/>
                  <a:gdLst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0 h 390566"/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195262 h 390566"/>
                    <a:gd name="connsiteX5" fmla="*/ 0 w 66331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0206 w 121894"/>
                    <a:gd name="connsiteY2" fmla="*/ 194204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80908 w 121894"/>
                    <a:gd name="connsiteY2" fmla="*/ 198437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2169"/>
                    <a:gd name="connsiteY0" fmla="*/ 0 h 390566"/>
                    <a:gd name="connsiteX1" fmla="*/ 121894 w 122169"/>
                    <a:gd name="connsiteY1" fmla="*/ 0 h 390566"/>
                    <a:gd name="connsiteX2" fmla="*/ 80908 w 122169"/>
                    <a:gd name="connsiteY2" fmla="*/ 198437 h 390566"/>
                    <a:gd name="connsiteX3" fmla="*/ 121894 w 122169"/>
                    <a:gd name="connsiteY3" fmla="*/ 390566 h 390566"/>
                    <a:gd name="connsiteX4" fmla="*/ 55563 w 122169"/>
                    <a:gd name="connsiteY4" fmla="*/ 390566 h 390566"/>
                    <a:gd name="connsiteX5" fmla="*/ 0 w 122169"/>
                    <a:gd name="connsiteY5" fmla="*/ 190500 h 390566"/>
                    <a:gd name="connsiteX6" fmla="*/ 55563 w 122169"/>
                    <a:gd name="connsiteY6" fmla="*/ 0 h 390566"/>
                    <a:gd name="connsiteX0" fmla="*/ 55589 w 122195"/>
                    <a:gd name="connsiteY0" fmla="*/ 0 h 412791"/>
                    <a:gd name="connsiteX1" fmla="*/ 121920 w 122195"/>
                    <a:gd name="connsiteY1" fmla="*/ 0 h 412791"/>
                    <a:gd name="connsiteX2" fmla="*/ 80934 w 122195"/>
                    <a:gd name="connsiteY2" fmla="*/ 198437 h 412791"/>
                    <a:gd name="connsiteX3" fmla="*/ 121920 w 122195"/>
                    <a:gd name="connsiteY3" fmla="*/ 390566 h 412791"/>
                    <a:gd name="connsiteX4" fmla="*/ 62524 w 122195"/>
                    <a:gd name="connsiteY4" fmla="*/ 412791 h 412791"/>
                    <a:gd name="connsiteX5" fmla="*/ 26 w 122195"/>
                    <a:gd name="connsiteY5" fmla="*/ 190500 h 412791"/>
                    <a:gd name="connsiteX6" fmla="*/ 55589 w 122195"/>
                    <a:gd name="connsiteY6" fmla="*/ 0 h 412791"/>
                    <a:gd name="connsiteX0" fmla="*/ 55781 w 122387"/>
                    <a:gd name="connsiteY0" fmla="*/ 0 h 409616"/>
                    <a:gd name="connsiteX1" fmla="*/ 122112 w 122387"/>
                    <a:gd name="connsiteY1" fmla="*/ 0 h 409616"/>
                    <a:gd name="connsiteX2" fmla="*/ 81126 w 122387"/>
                    <a:gd name="connsiteY2" fmla="*/ 198437 h 409616"/>
                    <a:gd name="connsiteX3" fmla="*/ 122112 w 122387"/>
                    <a:gd name="connsiteY3" fmla="*/ 390566 h 409616"/>
                    <a:gd name="connsiteX4" fmla="*/ 76586 w 122387"/>
                    <a:gd name="connsiteY4" fmla="*/ 409616 h 409616"/>
                    <a:gd name="connsiteX5" fmla="*/ 218 w 122387"/>
                    <a:gd name="connsiteY5" fmla="*/ 190500 h 409616"/>
                    <a:gd name="connsiteX6" fmla="*/ 55781 w 122387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71177 w 127105"/>
                    <a:gd name="connsiteY0" fmla="*/ 0 h 438191"/>
                    <a:gd name="connsiteX1" fmla="*/ 121905 w 127105"/>
                    <a:gd name="connsiteY1" fmla="*/ 28575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9084"/>
                    <a:gd name="connsiteY0" fmla="*/ 0 h 438191"/>
                    <a:gd name="connsiteX1" fmla="*/ 128840 w 129084"/>
                    <a:gd name="connsiteY1" fmla="*/ 19050 h 438191"/>
                    <a:gd name="connsiteX2" fmla="*/ 80919 w 129084"/>
                    <a:gd name="connsiteY2" fmla="*/ 227012 h 438191"/>
                    <a:gd name="connsiteX3" fmla="*/ 127105 w 129084"/>
                    <a:gd name="connsiteY3" fmla="*/ 414379 h 438191"/>
                    <a:gd name="connsiteX4" fmla="*/ 76379 w 129084"/>
                    <a:gd name="connsiteY4" fmla="*/ 438191 h 438191"/>
                    <a:gd name="connsiteX5" fmla="*/ 11 w 129084"/>
                    <a:gd name="connsiteY5" fmla="*/ 219075 h 438191"/>
                    <a:gd name="connsiteX6" fmla="*/ 71177 w 129084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7938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68872 w 127105"/>
                    <a:gd name="connsiteY2" fmla="*/ 225436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7105" h="438191">
                      <a:moveTo>
                        <a:pt x="71177" y="0"/>
                      </a:moveTo>
                      <a:lnTo>
                        <a:pt x="123640" y="12700"/>
                      </a:lnTo>
                      <a:cubicBezTo>
                        <a:pt x="101859" y="42599"/>
                        <a:pt x="68295" y="158490"/>
                        <a:pt x="68872" y="225436"/>
                      </a:cubicBezTo>
                      <a:cubicBezTo>
                        <a:pt x="69449" y="292382"/>
                        <a:pt x="107471" y="353688"/>
                        <a:pt x="127105" y="414379"/>
                      </a:cubicBezTo>
                      <a:lnTo>
                        <a:pt x="76379" y="438191"/>
                      </a:lnTo>
                      <a:cubicBezTo>
                        <a:pt x="56063" y="404847"/>
                        <a:pt x="878" y="292107"/>
                        <a:pt x="11" y="219075"/>
                      </a:cubicBezTo>
                      <a:cubicBezTo>
                        <a:pt x="-856" y="146043"/>
                        <a:pt x="50861" y="31750"/>
                        <a:pt x="71177" y="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105" name="矩形 11">
                  <a:extLst>
                    <a:ext uri="{FF2B5EF4-FFF2-40B4-BE49-F238E27FC236}">
                      <a16:creationId xmlns:a16="http://schemas.microsoft.com/office/drawing/2014/main" id="{74A06D44-C124-425D-A341-7CD20ADD46A5}"/>
                    </a:ext>
                  </a:extLst>
                </p:cNvPr>
                <p:cNvSpPr/>
                <p:nvPr/>
              </p:nvSpPr>
              <p:spPr>
                <a:xfrm rot="21276823" flipH="1">
                  <a:off x="2264390" y="3886423"/>
                  <a:ext cx="45719" cy="249197"/>
                </a:xfrm>
                <a:custGeom>
                  <a:avLst/>
                  <a:gdLst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0 h 390566"/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195262 h 390566"/>
                    <a:gd name="connsiteX5" fmla="*/ 0 w 66331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0206 w 121894"/>
                    <a:gd name="connsiteY2" fmla="*/ 194204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80908 w 121894"/>
                    <a:gd name="connsiteY2" fmla="*/ 198437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2169"/>
                    <a:gd name="connsiteY0" fmla="*/ 0 h 390566"/>
                    <a:gd name="connsiteX1" fmla="*/ 121894 w 122169"/>
                    <a:gd name="connsiteY1" fmla="*/ 0 h 390566"/>
                    <a:gd name="connsiteX2" fmla="*/ 80908 w 122169"/>
                    <a:gd name="connsiteY2" fmla="*/ 198437 h 390566"/>
                    <a:gd name="connsiteX3" fmla="*/ 121894 w 122169"/>
                    <a:gd name="connsiteY3" fmla="*/ 390566 h 390566"/>
                    <a:gd name="connsiteX4" fmla="*/ 55563 w 122169"/>
                    <a:gd name="connsiteY4" fmla="*/ 390566 h 390566"/>
                    <a:gd name="connsiteX5" fmla="*/ 0 w 122169"/>
                    <a:gd name="connsiteY5" fmla="*/ 190500 h 390566"/>
                    <a:gd name="connsiteX6" fmla="*/ 55563 w 122169"/>
                    <a:gd name="connsiteY6" fmla="*/ 0 h 390566"/>
                    <a:gd name="connsiteX0" fmla="*/ 55589 w 122195"/>
                    <a:gd name="connsiteY0" fmla="*/ 0 h 412791"/>
                    <a:gd name="connsiteX1" fmla="*/ 121920 w 122195"/>
                    <a:gd name="connsiteY1" fmla="*/ 0 h 412791"/>
                    <a:gd name="connsiteX2" fmla="*/ 80934 w 122195"/>
                    <a:gd name="connsiteY2" fmla="*/ 198437 h 412791"/>
                    <a:gd name="connsiteX3" fmla="*/ 121920 w 122195"/>
                    <a:gd name="connsiteY3" fmla="*/ 390566 h 412791"/>
                    <a:gd name="connsiteX4" fmla="*/ 62524 w 122195"/>
                    <a:gd name="connsiteY4" fmla="*/ 412791 h 412791"/>
                    <a:gd name="connsiteX5" fmla="*/ 26 w 122195"/>
                    <a:gd name="connsiteY5" fmla="*/ 190500 h 412791"/>
                    <a:gd name="connsiteX6" fmla="*/ 55589 w 122195"/>
                    <a:gd name="connsiteY6" fmla="*/ 0 h 412791"/>
                    <a:gd name="connsiteX0" fmla="*/ 55781 w 122387"/>
                    <a:gd name="connsiteY0" fmla="*/ 0 h 409616"/>
                    <a:gd name="connsiteX1" fmla="*/ 122112 w 122387"/>
                    <a:gd name="connsiteY1" fmla="*/ 0 h 409616"/>
                    <a:gd name="connsiteX2" fmla="*/ 81126 w 122387"/>
                    <a:gd name="connsiteY2" fmla="*/ 198437 h 409616"/>
                    <a:gd name="connsiteX3" fmla="*/ 122112 w 122387"/>
                    <a:gd name="connsiteY3" fmla="*/ 390566 h 409616"/>
                    <a:gd name="connsiteX4" fmla="*/ 76586 w 122387"/>
                    <a:gd name="connsiteY4" fmla="*/ 409616 h 409616"/>
                    <a:gd name="connsiteX5" fmla="*/ 218 w 122387"/>
                    <a:gd name="connsiteY5" fmla="*/ 190500 h 409616"/>
                    <a:gd name="connsiteX6" fmla="*/ 55781 w 122387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71177 w 127105"/>
                    <a:gd name="connsiteY0" fmla="*/ 0 h 438191"/>
                    <a:gd name="connsiteX1" fmla="*/ 121905 w 127105"/>
                    <a:gd name="connsiteY1" fmla="*/ 28575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9084"/>
                    <a:gd name="connsiteY0" fmla="*/ 0 h 438191"/>
                    <a:gd name="connsiteX1" fmla="*/ 128840 w 129084"/>
                    <a:gd name="connsiteY1" fmla="*/ 19050 h 438191"/>
                    <a:gd name="connsiteX2" fmla="*/ 80919 w 129084"/>
                    <a:gd name="connsiteY2" fmla="*/ 227012 h 438191"/>
                    <a:gd name="connsiteX3" fmla="*/ 127105 w 129084"/>
                    <a:gd name="connsiteY3" fmla="*/ 414379 h 438191"/>
                    <a:gd name="connsiteX4" fmla="*/ 76379 w 129084"/>
                    <a:gd name="connsiteY4" fmla="*/ 438191 h 438191"/>
                    <a:gd name="connsiteX5" fmla="*/ 11 w 129084"/>
                    <a:gd name="connsiteY5" fmla="*/ 219075 h 438191"/>
                    <a:gd name="connsiteX6" fmla="*/ 71177 w 129084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7938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68872 w 127105"/>
                    <a:gd name="connsiteY2" fmla="*/ 225436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7105" h="438191">
                      <a:moveTo>
                        <a:pt x="71177" y="0"/>
                      </a:moveTo>
                      <a:lnTo>
                        <a:pt x="123640" y="12700"/>
                      </a:lnTo>
                      <a:cubicBezTo>
                        <a:pt x="101859" y="42599"/>
                        <a:pt x="68295" y="158490"/>
                        <a:pt x="68872" y="225436"/>
                      </a:cubicBezTo>
                      <a:cubicBezTo>
                        <a:pt x="69449" y="292382"/>
                        <a:pt x="107471" y="353688"/>
                        <a:pt x="127105" y="414379"/>
                      </a:cubicBezTo>
                      <a:lnTo>
                        <a:pt x="76379" y="438191"/>
                      </a:lnTo>
                      <a:cubicBezTo>
                        <a:pt x="56063" y="404847"/>
                        <a:pt x="878" y="292107"/>
                        <a:pt x="11" y="219075"/>
                      </a:cubicBezTo>
                      <a:cubicBezTo>
                        <a:pt x="-856" y="146043"/>
                        <a:pt x="50861" y="31750"/>
                        <a:pt x="71177" y="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106" name="椭圆 105">
                  <a:extLst>
                    <a:ext uri="{FF2B5EF4-FFF2-40B4-BE49-F238E27FC236}">
                      <a16:creationId xmlns:a16="http://schemas.microsoft.com/office/drawing/2014/main" id="{B99FFA8A-30D0-4F78-BD88-5346B4623FDF}"/>
                    </a:ext>
                  </a:extLst>
                </p:cNvPr>
                <p:cNvSpPr/>
                <p:nvPr/>
              </p:nvSpPr>
              <p:spPr>
                <a:xfrm>
                  <a:off x="1731812" y="3882317"/>
                  <a:ext cx="66331" cy="71396"/>
                </a:xfrm>
                <a:prstGeom prst="ellipse">
                  <a:avLst/>
                </a:pr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  <p:sp>
              <p:nvSpPr>
                <p:cNvPr id="107" name="椭圆 106">
                  <a:extLst>
                    <a:ext uri="{FF2B5EF4-FFF2-40B4-BE49-F238E27FC236}">
                      <a16:creationId xmlns:a16="http://schemas.microsoft.com/office/drawing/2014/main" id="{69418377-E9B2-49E1-B4CA-CE3F716C5208}"/>
                    </a:ext>
                  </a:extLst>
                </p:cNvPr>
                <p:cNvSpPr/>
                <p:nvPr/>
              </p:nvSpPr>
              <p:spPr>
                <a:xfrm>
                  <a:off x="1686549" y="3975323"/>
                  <a:ext cx="66331" cy="71396"/>
                </a:xfrm>
                <a:prstGeom prst="ellipse">
                  <a:avLst/>
                </a:pr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A028E073-27C9-44D0-B9E9-F76EDD09C1BA}"/>
                    </a:ext>
                  </a:extLst>
                </p:cNvPr>
                <p:cNvSpPr/>
                <p:nvPr/>
              </p:nvSpPr>
              <p:spPr>
                <a:xfrm>
                  <a:off x="1765551" y="4027052"/>
                  <a:ext cx="66331" cy="71396"/>
                </a:xfrm>
                <a:prstGeom prst="ellipse">
                  <a:avLst/>
                </a:pr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</p:grp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C27B1AE4-5A02-47B8-AF0E-D984DA0B0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84513" y="4366911"/>
                <a:ext cx="1022400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DC30782A-419C-4B48-B849-C3A1207D34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84513" y="4440456"/>
                <a:ext cx="1022400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F6FC4D1E-04CB-4206-80AD-EC451DF5B14C}"/>
                  </a:ext>
                </a:extLst>
              </p:cNvPr>
              <p:cNvCxnSpPr/>
              <p:nvPr/>
            </p:nvCxnSpPr>
            <p:spPr>
              <a:xfrm>
                <a:off x="5038000" y="3908046"/>
                <a:ext cx="0" cy="10215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66B51278-89F5-4668-BE7A-4FA4E297E245}"/>
                  </a:ext>
                </a:extLst>
              </p:cNvPr>
              <p:cNvCxnSpPr/>
              <p:nvPr/>
            </p:nvCxnSpPr>
            <p:spPr>
              <a:xfrm>
                <a:off x="5130874" y="3911221"/>
                <a:ext cx="0" cy="10215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26C64DD-DB25-47CC-8179-2AD52110DD5F}"/>
                </a:ext>
              </a:extLst>
            </p:cNvPr>
            <p:cNvGrpSpPr/>
            <p:nvPr/>
          </p:nvGrpSpPr>
          <p:grpSpPr>
            <a:xfrm>
              <a:off x="4570885" y="3823873"/>
              <a:ext cx="1022400" cy="1024753"/>
              <a:chOff x="4584513" y="3908046"/>
              <a:chExt cx="1022400" cy="1024753"/>
            </a:xfrm>
          </p:grpSpPr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415A368F-E64C-41D3-8FFB-C58C882A0F0C}"/>
                  </a:ext>
                </a:extLst>
              </p:cNvPr>
              <p:cNvGrpSpPr/>
              <p:nvPr/>
            </p:nvGrpSpPr>
            <p:grpSpPr>
              <a:xfrm>
                <a:off x="4640200" y="3951620"/>
                <a:ext cx="917851" cy="917851"/>
                <a:chOff x="1567132" y="3583029"/>
                <a:chExt cx="917851" cy="917851"/>
              </a:xfrm>
            </p:grpSpPr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B3E40A4C-D863-4FDA-87E0-EA8BAEC10F38}"/>
                    </a:ext>
                  </a:extLst>
                </p:cNvPr>
                <p:cNvSpPr/>
                <p:nvPr/>
              </p:nvSpPr>
              <p:spPr>
                <a:xfrm>
                  <a:off x="1567132" y="3583029"/>
                  <a:ext cx="917851" cy="917851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85" name="椭圆 3">
                  <a:extLst>
                    <a:ext uri="{FF2B5EF4-FFF2-40B4-BE49-F238E27FC236}">
                      <a16:creationId xmlns:a16="http://schemas.microsoft.com/office/drawing/2014/main" id="{676CE3E8-C31C-406F-AE34-1AC74EF5CC92}"/>
                    </a:ext>
                  </a:extLst>
                </p:cNvPr>
                <p:cNvSpPr/>
                <p:nvPr/>
              </p:nvSpPr>
              <p:spPr>
                <a:xfrm rot="2904175">
                  <a:off x="1626805" y="3738465"/>
                  <a:ext cx="823904" cy="606978"/>
                </a:xfrm>
                <a:custGeom>
                  <a:avLst/>
                  <a:gdLst>
                    <a:gd name="connsiteX0" fmla="*/ 0 w 874623"/>
                    <a:gd name="connsiteY0" fmla="*/ 289657 h 579313"/>
                    <a:gd name="connsiteX1" fmla="*/ 437312 w 874623"/>
                    <a:gd name="connsiteY1" fmla="*/ 0 h 579313"/>
                    <a:gd name="connsiteX2" fmla="*/ 874624 w 874623"/>
                    <a:gd name="connsiteY2" fmla="*/ 289657 h 579313"/>
                    <a:gd name="connsiteX3" fmla="*/ 437312 w 874623"/>
                    <a:gd name="connsiteY3" fmla="*/ 579314 h 579313"/>
                    <a:gd name="connsiteX4" fmla="*/ 0 w 874623"/>
                    <a:gd name="connsiteY4" fmla="*/ 289657 h 579313"/>
                    <a:gd name="connsiteX0" fmla="*/ 0 w 838427"/>
                    <a:gd name="connsiteY0" fmla="*/ 408426 h 586134"/>
                    <a:gd name="connsiteX1" fmla="*/ 401115 w 838427"/>
                    <a:gd name="connsiteY1" fmla="*/ 1723 h 586134"/>
                    <a:gd name="connsiteX2" fmla="*/ 838427 w 838427"/>
                    <a:gd name="connsiteY2" fmla="*/ 291380 h 586134"/>
                    <a:gd name="connsiteX3" fmla="*/ 401115 w 838427"/>
                    <a:gd name="connsiteY3" fmla="*/ 581037 h 586134"/>
                    <a:gd name="connsiteX4" fmla="*/ 0 w 838427"/>
                    <a:gd name="connsiteY4" fmla="*/ 408426 h 586134"/>
                    <a:gd name="connsiteX0" fmla="*/ 0 w 838428"/>
                    <a:gd name="connsiteY0" fmla="*/ 408426 h 586134"/>
                    <a:gd name="connsiteX1" fmla="*/ 401116 w 838428"/>
                    <a:gd name="connsiteY1" fmla="*/ 1723 h 586134"/>
                    <a:gd name="connsiteX2" fmla="*/ 838428 w 838428"/>
                    <a:gd name="connsiteY2" fmla="*/ 291380 h 586134"/>
                    <a:gd name="connsiteX3" fmla="*/ 401116 w 838428"/>
                    <a:gd name="connsiteY3" fmla="*/ 581037 h 586134"/>
                    <a:gd name="connsiteX4" fmla="*/ 0 w 838428"/>
                    <a:gd name="connsiteY4" fmla="*/ 408426 h 586134"/>
                    <a:gd name="connsiteX0" fmla="*/ 21004 w 859432"/>
                    <a:gd name="connsiteY0" fmla="*/ 407013 h 584721"/>
                    <a:gd name="connsiteX1" fmla="*/ 94731 w 859432"/>
                    <a:gd name="connsiteY1" fmla="*/ 237626 h 584721"/>
                    <a:gd name="connsiteX2" fmla="*/ 422120 w 859432"/>
                    <a:gd name="connsiteY2" fmla="*/ 310 h 584721"/>
                    <a:gd name="connsiteX3" fmla="*/ 859432 w 859432"/>
                    <a:gd name="connsiteY3" fmla="*/ 289967 h 584721"/>
                    <a:gd name="connsiteX4" fmla="*/ 422120 w 859432"/>
                    <a:gd name="connsiteY4" fmla="*/ 579624 h 584721"/>
                    <a:gd name="connsiteX5" fmla="*/ 21004 w 859432"/>
                    <a:gd name="connsiteY5" fmla="*/ 407013 h 584721"/>
                    <a:gd name="connsiteX0" fmla="*/ 18243 w 856671"/>
                    <a:gd name="connsiteY0" fmla="*/ 411259 h 586019"/>
                    <a:gd name="connsiteX1" fmla="*/ 103768 w 856671"/>
                    <a:gd name="connsiteY1" fmla="*/ 137715 h 586019"/>
                    <a:gd name="connsiteX2" fmla="*/ 419359 w 856671"/>
                    <a:gd name="connsiteY2" fmla="*/ 4556 h 586019"/>
                    <a:gd name="connsiteX3" fmla="*/ 856671 w 856671"/>
                    <a:gd name="connsiteY3" fmla="*/ 294213 h 586019"/>
                    <a:gd name="connsiteX4" fmla="*/ 419359 w 856671"/>
                    <a:gd name="connsiteY4" fmla="*/ 583870 h 586019"/>
                    <a:gd name="connsiteX5" fmla="*/ 18243 w 856671"/>
                    <a:gd name="connsiteY5" fmla="*/ 411259 h 586019"/>
                    <a:gd name="connsiteX0" fmla="*/ 34940 w 873368"/>
                    <a:gd name="connsiteY0" fmla="*/ 410586 h 585346"/>
                    <a:gd name="connsiteX1" fmla="*/ 30387 w 873368"/>
                    <a:gd name="connsiteY1" fmla="*/ 286337 h 585346"/>
                    <a:gd name="connsiteX2" fmla="*/ 120465 w 873368"/>
                    <a:gd name="connsiteY2" fmla="*/ 137042 h 585346"/>
                    <a:gd name="connsiteX3" fmla="*/ 436056 w 873368"/>
                    <a:gd name="connsiteY3" fmla="*/ 3883 h 585346"/>
                    <a:gd name="connsiteX4" fmla="*/ 873368 w 873368"/>
                    <a:gd name="connsiteY4" fmla="*/ 293540 h 585346"/>
                    <a:gd name="connsiteX5" fmla="*/ 436056 w 873368"/>
                    <a:gd name="connsiteY5" fmla="*/ 583197 h 585346"/>
                    <a:gd name="connsiteX6" fmla="*/ 34940 w 873368"/>
                    <a:gd name="connsiteY6" fmla="*/ 410586 h 585346"/>
                    <a:gd name="connsiteX0" fmla="*/ 10710 w 849138"/>
                    <a:gd name="connsiteY0" fmla="*/ 410586 h 584959"/>
                    <a:gd name="connsiteX1" fmla="*/ 113756 w 849138"/>
                    <a:gd name="connsiteY1" fmla="*/ 318173 h 584959"/>
                    <a:gd name="connsiteX2" fmla="*/ 96235 w 849138"/>
                    <a:gd name="connsiteY2" fmla="*/ 137042 h 584959"/>
                    <a:gd name="connsiteX3" fmla="*/ 411826 w 849138"/>
                    <a:gd name="connsiteY3" fmla="*/ 3883 h 584959"/>
                    <a:gd name="connsiteX4" fmla="*/ 849138 w 849138"/>
                    <a:gd name="connsiteY4" fmla="*/ 293540 h 584959"/>
                    <a:gd name="connsiteX5" fmla="*/ 411826 w 849138"/>
                    <a:gd name="connsiteY5" fmla="*/ 583197 h 584959"/>
                    <a:gd name="connsiteX6" fmla="*/ 10710 w 849138"/>
                    <a:gd name="connsiteY6" fmla="*/ 410586 h 584959"/>
                    <a:gd name="connsiteX0" fmla="*/ 10710 w 849138"/>
                    <a:gd name="connsiteY0" fmla="*/ 411473 h 585846"/>
                    <a:gd name="connsiteX1" fmla="*/ 113756 w 849138"/>
                    <a:gd name="connsiteY1" fmla="*/ 319060 h 585846"/>
                    <a:gd name="connsiteX2" fmla="*/ 64060 w 849138"/>
                    <a:gd name="connsiteY2" fmla="*/ 126348 h 585846"/>
                    <a:gd name="connsiteX3" fmla="*/ 411826 w 849138"/>
                    <a:gd name="connsiteY3" fmla="*/ 4770 h 585846"/>
                    <a:gd name="connsiteX4" fmla="*/ 849138 w 849138"/>
                    <a:gd name="connsiteY4" fmla="*/ 294427 h 585846"/>
                    <a:gd name="connsiteX5" fmla="*/ 411826 w 849138"/>
                    <a:gd name="connsiteY5" fmla="*/ 584084 h 585846"/>
                    <a:gd name="connsiteX6" fmla="*/ 10710 w 849138"/>
                    <a:gd name="connsiteY6" fmla="*/ 411473 h 585846"/>
                    <a:gd name="connsiteX0" fmla="*/ 12871 w 821983"/>
                    <a:gd name="connsiteY0" fmla="*/ 488445 h 591329"/>
                    <a:gd name="connsiteX1" fmla="*/ 86601 w 821983"/>
                    <a:gd name="connsiteY1" fmla="*/ 319060 h 591329"/>
                    <a:gd name="connsiteX2" fmla="*/ 36905 w 821983"/>
                    <a:gd name="connsiteY2" fmla="*/ 126348 h 591329"/>
                    <a:gd name="connsiteX3" fmla="*/ 384671 w 821983"/>
                    <a:gd name="connsiteY3" fmla="*/ 4770 h 591329"/>
                    <a:gd name="connsiteX4" fmla="*/ 821983 w 821983"/>
                    <a:gd name="connsiteY4" fmla="*/ 294427 h 591329"/>
                    <a:gd name="connsiteX5" fmla="*/ 384671 w 821983"/>
                    <a:gd name="connsiteY5" fmla="*/ 584084 h 591329"/>
                    <a:gd name="connsiteX6" fmla="*/ 12871 w 821983"/>
                    <a:gd name="connsiteY6" fmla="*/ 488445 h 591329"/>
                    <a:gd name="connsiteX0" fmla="*/ 3749 w 812861"/>
                    <a:gd name="connsiteY0" fmla="*/ 488445 h 593330"/>
                    <a:gd name="connsiteX1" fmla="*/ 77479 w 812861"/>
                    <a:gd name="connsiteY1" fmla="*/ 319060 h 593330"/>
                    <a:gd name="connsiteX2" fmla="*/ 27783 w 812861"/>
                    <a:gd name="connsiteY2" fmla="*/ 126348 h 593330"/>
                    <a:gd name="connsiteX3" fmla="*/ 375549 w 812861"/>
                    <a:gd name="connsiteY3" fmla="*/ 4770 h 593330"/>
                    <a:gd name="connsiteX4" fmla="*/ 812861 w 812861"/>
                    <a:gd name="connsiteY4" fmla="*/ 294427 h 593330"/>
                    <a:gd name="connsiteX5" fmla="*/ 375549 w 812861"/>
                    <a:gd name="connsiteY5" fmla="*/ 584084 h 593330"/>
                    <a:gd name="connsiteX6" fmla="*/ 3749 w 812861"/>
                    <a:gd name="connsiteY6" fmla="*/ 488445 h 593330"/>
                    <a:gd name="connsiteX0" fmla="*/ 6417 w 815529"/>
                    <a:gd name="connsiteY0" fmla="*/ 488445 h 593280"/>
                    <a:gd name="connsiteX1" fmla="*/ 80147 w 815529"/>
                    <a:gd name="connsiteY1" fmla="*/ 319060 h 593280"/>
                    <a:gd name="connsiteX2" fmla="*/ 30451 w 815529"/>
                    <a:gd name="connsiteY2" fmla="*/ 126348 h 593280"/>
                    <a:gd name="connsiteX3" fmla="*/ 378217 w 815529"/>
                    <a:gd name="connsiteY3" fmla="*/ 4770 h 593280"/>
                    <a:gd name="connsiteX4" fmla="*/ 815529 w 815529"/>
                    <a:gd name="connsiteY4" fmla="*/ 294427 h 593280"/>
                    <a:gd name="connsiteX5" fmla="*/ 378217 w 815529"/>
                    <a:gd name="connsiteY5" fmla="*/ 584084 h 593280"/>
                    <a:gd name="connsiteX6" fmla="*/ 6417 w 815529"/>
                    <a:gd name="connsiteY6" fmla="*/ 488445 h 593280"/>
                    <a:gd name="connsiteX0" fmla="*/ 6417 w 815529"/>
                    <a:gd name="connsiteY0" fmla="*/ 444293 h 549128"/>
                    <a:gd name="connsiteX1" fmla="*/ 80147 w 815529"/>
                    <a:gd name="connsiteY1" fmla="*/ 274908 h 549128"/>
                    <a:gd name="connsiteX2" fmla="*/ 30451 w 815529"/>
                    <a:gd name="connsiteY2" fmla="*/ 82196 h 549128"/>
                    <a:gd name="connsiteX3" fmla="*/ 383256 w 815529"/>
                    <a:gd name="connsiteY3" fmla="*/ 7548 h 549128"/>
                    <a:gd name="connsiteX4" fmla="*/ 815529 w 815529"/>
                    <a:gd name="connsiteY4" fmla="*/ 250275 h 549128"/>
                    <a:gd name="connsiteX5" fmla="*/ 378217 w 815529"/>
                    <a:gd name="connsiteY5" fmla="*/ 539932 h 549128"/>
                    <a:gd name="connsiteX6" fmla="*/ 6417 w 815529"/>
                    <a:gd name="connsiteY6" fmla="*/ 444293 h 549128"/>
                    <a:gd name="connsiteX0" fmla="*/ 6417 w 825736"/>
                    <a:gd name="connsiteY0" fmla="*/ 436755 h 541590"/>
                    <a:gd name="connsiteX1" fmla="*/ 80147 w 825736"/>
                    <a:gd name="connsiteY1" fmla="*/ 267370 h 541590"/>
                    <a:gd name="connsiteX2" fmla="*/ 30451 w 825736"/>
                    <a:gd name="connsiteY2" fmla="*/ 74658 h 541590"/>
                    <a:gd name="connsiteX3" fmla="*/ 383256 w 825736"/>
                    <a:gd name="connsiteY3" fmla="*/ 10 h 541590"/>
                    <a:gd name="connsiteX4" fmla="*/ 662201 w 825736"/>
                    <a:gd name="connsiteY4" fmla="*/ 70829 h 541590"/>
                    <a:gd name="connsiteX5" fmla="*/ 815529 w 825736"/>
                    <a:gd name="connsiteY5" fmla="*/ 242737 h 541590"/>
                    <a:gd name="connsiteX6" fmla="*/ 378217 w 825736"/>
                    <a:gd name="connsiteY6" fmla="*/ 532394 h 541590"/>
                    <a:gd name="connsiteX7" fmla="*/ 6417 w 825736"/>
                    <a:gd name="connsiteY7" fmla="*/ 436755 h 541590"/>
                    <a:gd name="connsiteX0" fmla="*/ 6417 w 825733"/>
                    <a:gd name="connsiteY0" fmla="*/ 461948 h 566783"/>
                    <a:gd name="connsiteX1" fmla="*/ 80147 w 825733"/>
                    <a:gd name="connsiteY1" fmla="*/ 292563 h 566783"/>
                    <a:gd name="connsiteX2" fmla="*/ 30451 w 825733"/>
                    <a:gd name="connsiteY2" fmla="*/ 99851 h 566783"/>
                    <a:gd name="connsiteX3" fmla="*/ 383256 w 825733"/>
                    <a:gd name="connsiteY3" fmla="*/ 25203 h 566783"/>
                    <a:gd name="connsiteX4" fmla="*/ 662152 w 825733"/>
                    <a:gd name="connsiteY4" fmla="*/ 19558 h 566783"/>
                    <a:gd name="connsiteX5" fmla="*/ 815529 w 825733"/>
                    <a:gd name="connsiteY5" fmla="*/ 267930 h 566783"/>
                    <a:gd name="connsiteX6" fmla="*/ 378217 w 825733"/>
                    <a:gd name="connsiteY6" fmla="*/ 557587 h 566783"/>
                    <a:gd name="connsiteX7" fmla="*/ 6417 w 825733"/>
                    <a:gd name="connsiteY7" fmla="*/ 461948 h 566783"/>
                    <a:gd name="connsiteX0" fmla="*/ 6417 w 799105"/>
                    <a:gd name="connsiteY0" fmla="*/ 461948 h 561708"/>
                    <a:gd name="connsiteX1" fmla="*/ 80147 w 799105"/>
                    <a:gd name="connsiteY1" fmla="*/ 292563 h 561708"/>
                    <a:gd name="connsiteX2" fmla="*/ 30451 w 799105"/>
                    <a:gd name="connsiteY2" fmla="*/ 99851 h 561708"/>
                    <a:gd name="connsiteX3" fmla="*/ 383256 w 799105"/>
                    <a:gd name="connsiteY3" fmla="*/ 25203 h 561708"/>
                    <a:gd name="connsiteX4" fmla="*/ 662152 w 799105"/>
                    <a:gd name="connsiteY4" fmla="*/ 19558 h 561708"/>
                    <a:gd name="connsiteX5" fmla="*/ 786843 w 799105"/>
                    <a:gd name="connsiteY5" fmla="*/ 352850 h 561708"/>
                    <a:gd name="connsiteX6" fmla="*/ 378217 w 799105"/>
                    <a:gd name="connsiteY6" fmla="*/ 557587 h 561708"/>
                    <a:gd name="connsiteX7" fmla="*/ 6417 w 799105"/>
                    <a:gd name="connsiteY7" fmla="*/ 461948 h 561708"/>
                    <a:gd name="connsiteX0" fmla="*/ 6417 w 814143"/>
                    <a:gd name="connsiteY0" fmla="*/ 452504 h 552264"/>
                    <a:gd name="connsiteX1" fmla="*/ 80147 w 814143"/>
                    <a:gd name="connsiteY1" fmla="*/ 283119 h 552264"/>
                    <a:gd name="connsiteX2" fmla="*/ 30451 w 814143"/>
                    <a:gd name="connsiteY2" fmla="*/ 90407 h 552264"/>
                    <a:gd name="connsiteX3" fmla="*/ 383256 w 814143"/>
                    <a:gd name="connsiteY3" fmla="*/ 15759 h 552264"/>
                    <a:gd name="connsiteX4" fmla="*/ 662152 w 814143"/>
                    <a:gd name="connsiteY4" fmla="*/ 10114 h 552264"/>
                    <a:gd name="connsiteX5" fmla="*/ 763741 w 814143"/>
                    <a:gd name="connsiteY5" fmla="*/ 130019 h 552264"/>
                    <a:gd name="connsiteX6" fmla="*/ 786843 w 814143"/>
                    <a:gd name="connsiteY6" fmla="*/ 343406 h 552264"/>
                    <a:gd name="connsiteX7" fmla="*/ 378217 w 814143"/>
                    <a:gd name="connsiteY7" fmla="*/ 548143 h 552264"/>
                    <a:gd name="connsiteX8" fmla="*/ 6417 w 814143"/>
                    <a:gd name="connsiteY8" fmla="*/ 452504 h 552264"/>
                    <a:gd name="connsiteX0" fmla="*/ 6417 w 798468"/>
                    <a:gd name="connsiteY0" fmla="*/ 452504 h 552264"/>
                    <a:gd name="connsiteX1" fmla="*/ 80147 w 798468"/>
                    <a:gd name="connsiteY1" fmla="*/ 283119 h 552264"/>
                    <a:gd name="connsiteX2" fmla="*/ 30451 w 798468"/>
                    <a:gd name="connsiteY2" fmla="*/ 90407 h 552264"/>
                    <a:gd name="connsiteX3" fmla="*/ 383256 w 798468"/>
                    <a:gd name="connsiteY3" fmla="*/ 15759 h 552264"/>
                    <a:gd name="connsiteX4" fmla="*/ 662152 w 798468"/>
                    <a:gd name="connsiteY4" fmla="*/ 10114 h 552264"/>
                    <a:gd name="connsiteX5" fmla="*/ 608221 w 798468"/>
                    <a:gd name="connsiteY5" fmla="*/ 199990 h 552264"/>
                    <a:gd name="connsiteX6" fmla="*/ 786843 w 798468"/>
                    <a:gd name="connsiteY6" fmla="*/ 343406 h 552264"/>
                    <a:gd name="connsiteX7" fmla="*/ 378217 w 798468"/>
                    <a:gd name="connsiteY7" fmla="*/ 548143 h 552264"/>
                    <a:gd name="connsiteX8" fmla="*/ 6417 w 798468"/>
                    <a:gd name="connsiteY8" fmla="*/ 452504 h 552264"/>
                    <a:gd name="connsiteX0" fmla="*/ 6417 w 798468"/>
                    <a:gd name="connsiteY0" fmla="*/ 504829 h 604589"/>
                    <a:gd name="connsiteX1" fmla="*/ 80147 w 798468"/>
                    <a:gd name="connsiteY1" fmla="*/ 335444 h 604589"/>
                    <a:gd name="connsiteX2" fmla="*/ 30451 w 798468"/>
                    <a:gd name="connsiteY2" fmla="*/ 142732 h 604589"/>
                    <a:gd name="connsiteX3" fmla="*/ 383256 w 798468"/>
                    <a:gd name="connsiteY3" fmla="*/ 68084 h 604589"/>
                    <a:gd name="connsiteX4" fmla="*/ 629420 w 798468"/>
                    <a:gd name="connsiteY4" fmla="*/ 3662 h 604589"/>
                    <a:gd name="connsiteX5" fmla="*/ 608221 w 798468"/>
                    <a:gd name="connsiteY5" fmla="*/ 252315 h 604589"/>
                    <a:gd name="connsiteX6" fmla="*/ 786843 w 798468"/>
                    <a:gd name="connsiteY6" fmla="*/ 395731 h 604589"/>
                    <a:gd name="connsiteX7" fmla="*/ 378217 w 798468"/>
                    <a:gd name="connsiteY7" fmla="*/ 600468 h 604589"/>
                    <a:gd name="connsiteX8" fmla="*/ 6417 w 798468"/>
                    <a:gd name="connsiteY8" fmla="*/ 504829 h 604589"/>
                    <a:gd name="connsiteX0" fmla="*/ 6417 w 798468"/>
                    <a:gd name="connsiteY0" fmla="*/ 504829 h 604589"/>
                    <a:gd name="connsiteX1" fmla="*/ 80147 w 798468"/>
                    <a:gd name="connsiteY1" fmla="*/ 335444 h 604589"/>
                    <a:gd name="connsiteX2" fmla="*/ 30451 w 798468"/>
                    <a:gd name="connsiteY2" fmla="*/ 142732 h 604589"/>
                    <a:gd name="connsiteX3" fmla="*/ 383256 w 798468"/>
                    <a:gd name="connsiteY3" fmla="*/ 68084 h 604589"/>
                    <a:gd name="connsiteX4" fmla="*/ 629420 w 798468"/>
                    <a:gd name="connsiteY4" fmla="*/ 3662 h 604589"/>
                    <a:gd name="connsiteX5" fmla="*/ 608221 w 798468"/>
                    <a:gd name="connsiteY5" fmla="*/ 252315 h 604589"/>
                    <a:gd name="connsiteX6" fmla="*/ 786843 w 798468"/>
                    <a:gd name="connsiteY6" fmla="*/ 395731 h 604589"/>
                    <a:gd name="connsiteX7" fmla="*/ 378217 w 798468"/>
                    <a:gd name="connsiteY7" fmla="*/ 600468 h 604589"/>
                    <a:gd name="connsiteX8" fmla="*/ 6417 w 798468"/>
                    <a:gd name="connsiteY8" fmla="*/ 504829 h 604589"/>
                    <a:gd name="connsiteX0" fmla="*/ 6417 w 798468"/>
                    <a:gd name="connsiteY0" fmla="*/ 504829 h 604589"/>
                    <a:gd name="connsiteX1" fmla="*/ 80147 w 798468"/>
                    <a:gd name="connsiteY1" fmla="*/ 335444 h 604589"/>
                    <a:gd name="connsiteX2" fmla="*/ 30451 w 798468"/>
                    <a:gd name="connsiteY2" fmla="*/ 142732 h 604589"/>
                    <a:gd name="connsiteX3" fmla="*/ 383256 w 798468"/>
                    <a:gd name="connsiteY3" fmla="*/ 68084 h 604589"/>
                    <a:gd name="connsiteX4" fmla="*/ 629420 w 798468"/>
                    <a:gd name="connsiteY4" fmla="*/ 3662 h 604589"/>
                    <a:gd name="connsiteX5" fmla="*/ 608221 w 798468"/>
                    <a:gd name="connsiteY5" fmla="*/ 252315 h 604589"/>
                    <a:gd name="connsiteX6" fmla="*/ 786843 w 798468"/>
                    <a:gd name="connsiteY6" fmla="*/ 395731 h 604589"/>
                    <a:gd name="connsiteX7" fmla="*/ 378217 w 798468"/>
                    <a:gd name="connsiteY7" fmla="*/ 600468 h 604589"/>
                    <a:gd name="connsiteX8" fmla="*/ 6417 w 798468"/>
                    <a:gd name="connsiteY8" fmla="*/ 504829 h 604589"/>
                    <a:gd name="connsiteX0" fmla="*/ 6417 w 786843"/>
                    <a:gd name="connsiteY0" fmla="*/ 504829 h 604589"/>
                    <a:gd name="connsiteX1" fmla="*/ 80147 w 786843"/>
                    <a:gd name="connsiteY1" fmla="*/ 335444 h 604589"/>
                    <a:gd name="connsiteX2" fmla="*/ 30451 w 786843"/>
                    <a:gd name="connsiteY2" fmla="*/ 142732 h 604589"/>
                    <a:gd name="connsiteX3" fmla="*/ 383256 w 786843"/>
                    <a:gd name="connsiteY3" fmla="*/ 68084 h 604589"/>
                    <a:gd name="connsiteX4" fmla="*/ 629420 w 786843"/>
                    <a:gd name="connsiteY4" fmla="*/ 3662 h 604589"/>
                    <a:gd name="connsiteX5" fmla="*/ 608221 w 786843"/>
                    <a:gd name="connsiteY5" fmla="*/ 252315 h 604589"/>
                    <a:gd name="connsiteX6" fmla="*/ 786843 w 786843"/>
                    <a:gd name="connsiteY6" fmla="*/ 395731 h 604589"/>
                    <a:gd name="connsiteX7" fmla="*/ 378217 w 786843"/>
                    <a:gd name="connsiteY7" fmla="*/ 600468 h 604589"/>
                    <a:gd name="connsiteX8" fmla="*/ 6417 w 786843"/>
                    <a:gd name="connsiteY8" fmla="*/ 504829 h 604589"/>
                    <a:gd name="connsiteX0" fmla="*/ 6417 w 786843"/>
                    <a:gd name="connsiteY0" fmla="*/ 504829 h 604589"/>
                    <a:gd name="connsiteX1" fmla="*/ 80147 w 786843"/>
                    <a:gd name="connsiteY1" fmla="*/ 335444 h 604589"/>
                    <a:gd name="connsiteX2" fmla="*/ 30451 w 786843"/>
                    <a:gd name="connsiteY2" fmla="*/ 142732 h 604589"/>
                    <a:gd name="connsiteX3" fmla="*/ 383256 w 786843"/>
                    <a:gd name="connsiteY3" fmla="*/ 68084 h 604589"/>
                    <a:gd name="connsiteX4" fmla="*/ 629420 w 786843"/>
                    <a:gd name="connsiteY4" fmla="*/ 3662 h 604589"/>
                    <a:gd name="connsiteX5" fmla="*/ 608221 w 786843"/>
                    <a:gd name="connsiteY5" fmla="*/ 252315 h 604589"/>
                    <a:gd name="connsiteX6" fmla="*/ 786843 w 786843"/>
                    <a:gd name="connsiteY6" fmla="*/ 395731 h 604589"/>
                    <a:gd name="connsiteX7" fmla="*/ 378217 w 786843"/>
                    <a:gd name="connsiteY7" fmla="*/ 600468 h 604589"/>
                    <a:gd name="connsiteX8" fmla="*/ 6417 w 786843"/>
                    <a:gd name="connsiteY8" fmla="*/ 504829 h 604589"/>
                    <a:gd name="connsiteX0" fmla="*/ 6417 w 786843"/>
                    <a:gd name="connsiteY0" fmla="*/ 514747 h 614507"/>
                    <a:gd name="connsiteX1" fmla="*/ 80147 w 786843"/>
                    <a:gd name="connsiteY1" fmla="*/ 345362 h 614507"/>
                    <a:gd name="connsiteX2" fmla="*/ 30451 w 786843"/>
                    <a:gd name="connsiteY2" fmla="*/ 152650 h 614507"/>
                    <a:gd name="connsiteX3" fmla="*/ 383256 w 786843"/>
                    <a:gd name="connsiteY3" fmla="*/ 78002 h 614507"/>
                    <a:gd name="connsiteX4" fmla="*/ 629420 w 786843"/>
                    <a:gd name="connsiteY4" fmla="*/ 13580 h 614507"/>
                    <a:gd name="connsiteX5" fmla="*/ 608221 w 786843"/>
                    <a:gd name="connsiteY5" fmla="*/ 262233 h 614507"/>
                    <a:gd name="connsiteX6" fmla="*/ 786843 w 786843"/>
                    <a:gd name="connsiteY6" fmla="*/ 405649 h 614507"/>
                    <a:gd name="connsiteX7" fmla="*/ 378217 w 786843"/>
                    <a:gd name="connsiteY7" fmla="*/ 610386 h 614507"/>
                    <a:gd name="connsiteX8" fmla="*/ 6417 w 786843"/>
                    <a:gd name="connsiteY8" fmla="*/ 514747 h 614507"/>
                    <a:gd name="connsiteX0" fmla="*/ 6417 w 786843"/>
                    <a:gd name="connsiteY0" fmla="*/ 514747 h 614507"/>
                    <a:gd name="connsiteX1" fmla="*/ 80147 w 786843"/>
                    <a:gd name="connsiteY1" fmla="*/ 345362 h 614507"/>
                    <a:gd name="connsiteX2" fmla="*/ 30451 w 786843"/>
                    <a:gd name="connsiteY2" fmla="*/ 152650 h 614507"/>
                    <a:gd name="connsiteX3" fmla="*/ 383256 w 786843"/>
                    <a:gd name="connsiteY3" fmla="*/ 78002 h 614507"/>
                    <a:gd name="connsiteX4" fmla="*/ 629420 w 786843"/>
                    <a:gd name="connsiteY4" fmla="*/ 13580 h 614507"/>
                    <a:gd name="connsiteX5" fmla="*/ 608221 w 786843"/>
                    <a:gd name="connsiteY5" fmla="*/ 262233 h 614507"/>
                    <a:gd name="connsiteX6" fmla="*/ 786843 w 786843"/>
                    <a:gd name="connsiteY6" fmla="*/ 405649 h 614507"/>
                    <a:gd name="connsiteX7" fmla="*/ 378217 w 786843"/>
                    <a:gd name="connsiteY7" fmla="*/ 610386 h 614507"/>
                    <a:gd name="connsiteX8" fmla="*/ 6417 w 786843"/>
                    <a:gd name="connsiteY8" fmla="*/ 514747 h 614507"/>
                    <a:gd name="connsiteX0" fmla="*/ 6417 w 786843"/>
                    <a:gd name="connsiteY0" fmla="*/ 463093 h 562853"/>
                    <a:gd name="connsiteX1" fmla="*/ 80147 w 786843"/>
                    <a:gd name="connsiteY1" fmla="*/ 293708 h 562853"/>
                    <a:gd name="connsiteX2" fmla="*/ 30451 w 786843"/>
                    <a:gd name="connsiteY2" fmla="*/ 100996 h 562853"/>
                    <a:gd name="connsiteX3" fmla="*/ 383256 w 786843"/>
                    <a:gd name="connsiteY3" fmla="*/ 26348 h 562853"/>
                    <a:gd name="connsiteX4" fmla="*/ 698276 w 786843"/>
                    <a:gd name="connsiteY4" fmla="*/ 23054 h 562853"/>
                    <a:gd name="connsiteX5" fmla="*/ 608221 w 786843"/>
                    <a:gd name="connsiteY5" fmla="*/ 210579 h 562853"/>
                    <a:gd name="connsiteX6" fmla="*/ 786843 w 786843"/>
                    <a:gd name="connsiteY6" fmla="*/ 353995 h 562853"/>
                    <a:gd name="connsiteX7" fmla="*/ 378217 w 786843"/>
                    <a:gd name="connsiteY7" fmla="*/ 558732 h 562853"/>
                    <a:gd name="connsiteX8" fmla="*/ 6417 w 786843"/>
                    <a:gd name="connsiteY8" fmla="*/ 463093 h 562853"/>
                    <a:gd name="connsiteX0" fmla="*/ 6417 w 786843"/>
                    <a:gd name="connsiteY0" fmla="*/ 513220 h 612980"/>
                    <a:gd name="connsiteX1" fmla="*/ 80147 w 786843"/>
                    <a:gd name="connsiteY1" fmla="*/ 343835 h 612980"/>
                    <a:gd name="connsiteX2" fmla="*/ 30451 w 786843"/>
                    <a:gd name="connsiteY2" fmla="*/ 151123 h 612980"/>
                    <a:gd name="connsiteX3" fmla="*/ 376617 w 786843"/>
                    <a:gd name="connsiteY3" fmla="*/ 2652 h 612980"/>
                    <a:gd name="connsiteX4" fmla="*/ 698276 w 786843"/>
                    <a:gd name="connsiteY4" fmla="*/ 73181 h 612980"/>
                    <a:gd name="connsiteX5" fmla="*/ 608221 w 786843"/>
                    <a:gd name="connsiteY5" fmla="*/ 260706 h 612980"/>
                    <a:gd name="connsiteX6" fmla="*/ 786843 w 786843"/>
                    <a:gd name="connsiteY6" fmla="*/ 404122 h 612980"/>
                    <a:gd name="connsiteX7" fmla="*/ 378217 w 786843"/>
                    <a:gd name="connsiteY7" fmla="*/ 608859 h 612980"/>
                    <a:gd name="connsiteX8" fmla="*/ 6417 w 786843"/>
                    <a:gd name="connsiteY8" fmla="*/ 513220 h 612980"/>
                    <a:gd name="connsiteX0" fmla="*/ 6417 w 786843"/>
                    <a:gd name="connsiteY0" fmla="*/ 513220 h 612980"/>
                    <a:gd name="connsiteX1" fmla="*/ 80147 w 786843"/>
                    <a:gd name="connsiteY1" fmla="*/ 343835 h 612980"/>
                    <a:gd name="connsiteX2" fmla="*/ 30451 w 786843"/>
                    <a:gd name="connsiteY2" fmla="*/ 151123 h 612980"/>
                    <a:gd name="connsiteX3" fmla="*/ 376617 w 786843"/>
                    <a:gd name="connsiteY3" fmla="*/ 2652 h 612980"/>
                    <a:gd name="connsiteX4" fmla="*/ 698276 w 786843"/>
                    <a:gd name="connsiteY4" fmla="*/ 73181 h 612980"/>
                    <a:gd name="connsiteX5" fmla="*/ 531781 w 786843"/>
                    <a:gd name="connsiteY5" fmla="*/ 298986 h 612980"/>
                    <a:gd name="connsiteX6" fmla="*/ 786843 w 786843"/>
                    <a:gd name="connsiteY6" fmla="*/ 404122 h 612980"/>
                    <a:gd name="connsiteX7" fmla="*/ 378217 w 786843"/>
                    <a:gd name="connsiteY7" fmla="*/ 608859 h 612980"/>
                    <a:gd name="connsiteX8" fmla="*/ 6417 w 786843"/>
                    <a:gd name="connsiteY8" fmla="*/ 513220 h 612980"/>
                    <a:gd name="connsiteX0" fmla="*/ 6417 w 786843"/>
                    <a:gd name="connsiteY0" fmla="*/ 511621 h 611381"/>
                    <a:gd name="connsiteX1" fmla="*/ 80147 w 786843"/>
                    <a:gd name="connsiteY1" fmla="*/ 342236 h 611381"/>
                    <a:gd name="connsiteX2" fmla="*/ 30451 w 786843"/>
                    <a:gd name="connsiteY2" fmla="*/ 149524 h 611381"/>
                    <a:gd name="connsiteX3" fmla="*/ 376617 w 786843"/>
                    <a:gd name="connsiteY3" fmla="*/ 1053 h 611381"/>
                    <a:gd name="connsiteX4" fmla="*/ 746805 w 786843"/>
                    <a:gd name="connsiteY4" fmla="*/ 93436 h 611381"/>
                    <a:gd name="connsiteX5" fmla="*/ 531781 w 786843"/>
                    <a:gd name="connsiteY5" fmla="*/ 297387 h 611381"/>
                    <a:gd name="connsiteX6" fmla="*/ 786843 w 786843"/>
                    <a:gd name="connsiteY6" fmla="*/ 402523 h 611381"/>
                    <a:gd name="connsiteX7" fmla="*/ 378217 w 786843"/>
                    <a:gd name="connsiteY7" fmla="*/ 607260 h 611381"/>
                    <a:gd name="connsiteX8" fmla="*/ 6417 w 786843"/>
                    <a:gd name="connsiteY8" fmla="*/ 511621 h 611381"/>
                    <a:gd name="connsiteX0" fmla="*/ 6417 w 772112"/>
                    <a:gd name="connsiteY0" fmla="*/ 511621 h 608672"/>
                    <a:gd name="connsiteX1" fmla="*/ 80147 w 772112"/>
                    <a:gd name="connsiteY1" fmla="*/ 342236 h 608672"/>
                    <a:gd name="connsiteX2" fmla="*/ 30451 w 772112"/>
                    <a:gd name="connsiteY2" fmla="*/ 149524 h 608672"/>
                    <a:gd name="connsiteX3" fmla="*/ 376617 w 772112"/>
                    <a:gd name="connsiteY3" fmla="*/ 1053 h 608672"/>
                    <a:gd name="connsiteX4" fmla="*/ 746805 w 772112"/>
                    <a:gd name="connsiteY4" fmla="*/ 93436 h 608672"/>
                    <a:gd name="connsiteX5" fmla="*/ 531781 w 772112"/>
                    <a:gd name="connsiteY5" fmla="*/ 297387 h 608672"/>
                    <a:gd name="connsiteX6" fmla="*/ 772112 w 772112"/>
                    <a:gd name="connsiteY6" fmla="*/ 457375 h 608672"/>
                    <a:gd name="connsiteX7" fmla="*/ 378217 w 772112"/>
                    <a:gd name="connsiteY7" fmla="*/ 607260 h 608672"/>
                    <a:gd name="connsiteX8" fmla="*/ 6417 w 772112"/>
                    <a:gd name="connsiteY8" fmla="*/ 511621 h 608672"/>
                    <a:gd name="connsiteX0" fmla="*/ 20480 w 786175"/>
                    <a:gd name="connsiteY0" fmla="*/ 510584 h 607635"/>
                    <a:gd name="connsiteX1" fmla="*/ 94210 w 786175"/>
                    <a:gd name="connsiteY1" fmla="*/ 341199 h 607635"/>
                    <a:gd name="connsiteX2" fmla="*/ 16797 w 786175"/>
                    <a:gd name="connsiteY2" fmla="*/ 98408 h 607635"/>
                    <a:gd name="connsiteX3" fmla="*/ 390680 w 786175"/>
                    <a:gd name="connsiteY3" fmla="*/ 16 h 607635"/>
                    <a:gd name="connsiteX4" fmla="*/ 760868 w 786175"/>
                    <a:gd name="connsiteY4" fmla="*/ 92399 h 607635"/>
                    <a:gd name="connsiteX5" fmla="*/ 545844 w 786175"/>
                    <a:gd name="connsiteY5" fmla="*/ 296350 h 607635"/>
                    <a:gd name="connsiteX6" fmla="*/ 786175 w 786175"/>
                    <a:gd name="connsiteY6" fmla="*/ 456338 h 607635"/>
                    <a:gd name="connsiteX7" fmla="*/ 392280 w 786175"/>
                    <a:gd name="connsiteY7" fmla="*/ 606223 h 607635"/>
                    <a:gd name="connsiteX8" fmla="*/ 20480 w 786175"/>
                    <a:gd name="connsiteY8" fmla="*/ 510584 h 607635"/>
                    <a:gd name="connsiteX0" fmla="*/ 4451 w 819984"/>
                    <a:gd name="connsiteY0" fmla="*/ 504551 h 607248"/>
                    <a:gd name="connsiteX1" fmla="*/ 128019 w 819984"/>
                    <a:gd name="connsiteY1" fmla="*/ 341199 h 607248"/>
                    <a:gd name="connsiteX2" fmla="*/ 50606 w 819984"/>
                    <a:gd name="connsiteY2" fmla="*/ 98408 h 607248"/>
                    <a:gd name="connsiteX3" fmla="*/ 424489 w 819984"/>
                    <a:gd name="connsiteY3" fmla="*/ 16 h 607248"/>
                    <a:gd name="connsiteX4" fmla="*/ 794677 w 819984"/>
                    <a:gd name="connsiteY4" fmla="*/ 92399 h 607248"/>
                    <a:gd name="connsiteX5" fmla="*/ 579653 w 819984"/>
                    <a:gd name="connsiteY5" fmla="*/ 296350 h 607248"/>
                    <a:gd name="connsiteX6" fmla="*/ 819984 w 819984"/>
                    <a:gd name="connsiteY6" fmla="*/ 456338 h 607248"/>
                    <a:gd name="connsiteX7" fmla="*/ 426089 w 819984"/>
                    <a:gd name="connsiteY7" fmla="*/ 606223 h 607248"/>
                    <a:gd name="connsiteX8" fmla="*/ 4451 w 819984"/>
                    <a:gd name="connsiteY8" fmla="*/ 504551 h 607248"/>
                    <a:gd name="connsiteX0" fmla="*/ 8371 w 823904"/>
                    <a:gd name="connsiteY0" fmla="*/ 504551 h 606978"/>
                    <a:gd name="connsiteX1" fmla="*/ 144828 w 823904"/>
                    <a:gd name="connsiteY1" fmla="*/ 293203 h 606978"/>
                    <a:gd name="connsiteX2" fmla="*/ 54526 w 823904"/>
                    <a:gd name="connsiteY2" fmla="*/ 98408 h 606978"/>
                    <a:gd name="connsiteX3" fmla="*/ 428409 w 823904"/>
                    <a:gd name="connsiteY3" fmla="*/ 16 h 606978"/>
                    <a:gd name="connsiteX4" fmla="*/ 798597 w 823904"/>
                    <a:gd name="connsiteY4" fmla="*/ 92399 h 606978"/>
                    <a:gd name="connsiteX5" fmla="*/ 583573 w 823904"/>
                    <a:gd name="connsiteY5" fmla="*/ 296350 h 606978"/>
                    <a:gd name="connsiteX6" fmla="*/ 823904 w 823904"/>
                    <a:gd name="connsiteY6" fmla="*/ 456338 h 606978"/>
                    <a:gd name="connsiteX7" fmla="*/ 430009 w 823904"/>
                    <a:gd name="connsiteY7" fmla="*/ 606223 h 606978"/>
                    <a:gd name="connsiteX8" fmla="*/ 8371 w 823904"/>
                    <a:gd name="connsiteY8" fmla="*/ 504551 h 606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3904" h="606978">
                      <a:moveTo>
                        <a:pt x="8371" y="504551"/>
                      </a:moveTo>
                      <a:cubicBezTo>
                        <a:pt x="-39159" y="452381"/>
                        <a:pt x="130574" y="338794"/>
                        <a:pt x="144828" y="293203"/>
                      </a:cubicBezTo>
                      <a:cubicBezTo>
                        <a:pt x="159082" y="247612"/>
                        <a:pt x="-13085" y="145484"/>
                        <a:pt x="54526" y="98408"/>
                      </a:cubicBezTo>
                      <a:cubicBezTo>
                        <a:pt x="122137" y="51332"/>
                        <a:pt x="304397" y="1017"/>
                        <a:pt x="428409" y="16"/>
                      </a:cubicBezTo>
                      <a:cubicBezTo>
                        <a:pt x="552421" y="-985"/>
                        <a:pt x="751511" y="45397"/>
                        <a:pt x="798597" y="92399"/>
                      </a:cubicBezTo>
                      <a:cubicBezTo>
                        <a:pt x="847838" y="213490"/>
                        <a:pt x="551985" y="248191"/>
                        <a:pt x="583573" y="296350"/>
                      </a:cubicBezTo>
                      <a:cubicBezTo>
                        <a:pt x="604355" y="351899"/>
                        <a:pt x="816635" y="280701"/>
                        <a:pt x="823904" y="456338"/>
                      </a:cubicBezTo>
                      <a:cubicBezTo>
                        <a:pt x="759650" y="526025"/>
                        <a:pt x="565931" y="598188"/>
                        <a:pt x="430009" y="606223"/>
                      </a:cubicBezTo>
                      <a:cubicBezTo>
                        <a:pt x="294087" y="614258"/>
                        <a:pt x="55901" y="556721"/>
                        <a:pt x="8371" y="504551"/>
                      </a:cubicBezTo>
                      <a:close/>
                    </a:path>
                  </a:pathLst>
                </a:custGeom>
                <a:solidFill>
                  <a:srgbClr val="D9DEE7"/>
                </a:solidFill>
                <a:ln w="25400">
                  <a:solidFill>
                    <a:srgbClr val="9BA5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86" name="椭圆 4">
                  <a:extLst>
                    <a:ext uri="{FF2B5EF4-FFF2-40B4-BE49-F238E27FC236}">
                      <a16:creationId xmlns:a16="http://schemas.microsoft.com/office/drawing/2014/main" id="{73F8027D-8163-425A-A927-225B416A7ED8}"/>
                    </a:ext>
                  </a:extLst>
                </p:cNvPr>
                <p:cNvSpPr/>
                <p:nvPr/>
              </p:nvSpPr>
              <p:spPr>
                <a:xfrm rot="19287269">
                  <a:off x="1911410" y="3756319"/>
                  <a:ext cx="325701" cy="380851"/>
                </a:xfrm>
                <a:custGeom>
                  <a:avLst/>
                  <a:gdLst>
                    <a:gd name="connsiteX0" fmla="*/ 0 w 242593"/>
                    <a:gd name="connsiteY0" fmla="*/ 203259 h 406518"/>
                    <a:gd name="connsiteX1" fmla="*/ 121297 w 242593"/>
                    <a:gd name="connsiteY1" fmla="*/ 0 h 406518"/>
                    <a:gd name="connsiteX2" fmla="*/ 242594 w 242593"/>
                    <a:gd name="connsiteY2" fmla="*/ 203259 h 406518"/>
                    <a:gd name="connsiteX3" fmla="*/ 121297 w 242593"/>
                    <a:gd name="connsiteY3" fmla="*/ 406518 h 406518"/>
                    <a:gd name="connsiteX4" fmla="*/ 0 w 242593"/>
                    <a:gd name="connsiteY4" fmla="*/ 203259 h 406518"/>
                    <a:gd name="connsiteX0" fmla="*/ 0 w 291059"/>
                    <a:gd name="connsiteY0" fmla="*/ 205007 h 409041"/>
                    <a:gd name="connsiteX1" fmla="*/ 121297 w 291059"/>
                    <a:gd name="connsiteY1" fmla="*/ 1748 h 409041"/>
                    <a:gd name="connsiteX2" fmla="*/ 291059 w 291059"/>
                    <a:gd name="connsiteY2" fmla="*/ 140779 h 409041"/>
                    <a:gd name="connsiteX3" fmla="*/ 121297 w 291059"/>
                    <a:gd name="connsiteY3" fmla="*/ 408266 h 409041"/>
                    <a:gd name="connsiteX4" fmla="*/ 0 w 291059"/>
                    <a:gd name="connsiteY4" fmla="*/ 205007 h 409041"/>
                    <a:gd name="connsiteX0" fmla="*/ 759 w 291818"/>
                    <a:gd name="connsiteY0" fmla="*/ 205007 h 381368"/>
                    <a:gd name="connsiteX1" fmla="*/ 122056 w 291818"/>
                    <a:gd name="connsiteY1" fmla="*/ 1748 h 381368"/>
                    <a:gd name="connsiteX2" fmla="*/ 291818 w 291818"/>
                    <a:gd name="connsiteY2" fmla="*/ 140779 h 381368"/>
                    <a:gd name="connsiteX3" fmla="*/ 179190 w 291818"/>
                    <a:gd name="connsiteY3" fmla="*/ 380714 h 381368"/>
                    <a:gd name="connsiteX4" fmla="*/ 759 w 291818"/>
                    <a:gd name="connsiteY4" fmla="*/ 205007 h 381368"/>
                    <a:gd name="connsiteX0" fmla="*/ 577 w 325701"/>
                    <a:gd name="connsiteY0" fmla="*/ 196470 h 380851"/>
                    <a:gd name="connsiteX1" fmla="*/ 155939 w 325701"/>
                    <a:gd name="connsiteY1" fmla="*/ 1408 h 380851"/>
                    <a:gd name="connsiteX2" fmla="*/ 325701 w 325701"/>
                    <a:gd name="connsiteY2" fmla="*/ 140439 h 380851"/>
                    <a:gd name="connsiteX3" fmla="*/ 213073 w 325701"/>
                    <a:gd name="connsiteY3" fmla="*/ 380374 h 380851"/>
                    <a:gd name="connsiteX4" fmla="*/ 577 w 325701"/>
                    <a:gd name="connsiteY4" fmla="*/ 196470 h 380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701" h="380851">
                      <a:moveTo>
                        <a:pt x="577" y="196470"/>
                      </a:moveTo>
                      <a:cubicBezTo>
                        <a:pt x="-8945" y="133309"/>
                        <a:pt x="101752" y="10746"/>
                        <a:pt x="155939" y="1408"/>
                      </a:cubicBezTo>
                      <a:cubicBezTo>
                        <a:pt x="210126" y="-7930"/>
                        <a:pt x="325701" y="28182"/>
                        <a:pt x="325701" y="140439"/>
                      </a:cubicBezTo>
                      <a:cubicBezTo>
                        <a:pt x="325701" y="252696"/>
                        <a:pt x="267260" y="371036"/>
                        <a:pt x="213073" y="380374"/>
                      </a:cubicBezTo>
                      <a:cubicBezTo>
                        <a:pt x="158886" y="389712"/>
                        <a:pt x="10099" y="259631"/>
                        <a:pt x="577" y="19647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  <p:sp>
              <p:nvSpPr>
                <p:cNvPr id="87" name="矩形: 圆角 7">
                  <a:extLst>
                    <a:ext uri="{FF2B5EF4-FFF2-40B4-BE49-F238E27FC236}">
                      <a16:creationId xmlns:a16="http://schemas.microsoft.com/office/drawing/2014/main" id="{4D8BB0F3-A044-458B-99EB-E6CCECF7D2B3}"/>
                    </a:ext>
                  </a:extLst>
                </p:cNvPr>
                <p:cNvSpPr/>
                <p:nvPr/>
              </p:nvSpPr>
              <p:spPr>
                <a:xfrm rot="16777128">
                  <a:off x="1993203" y="4046291"/>
                  <a:ext cx="65708" cy="203022"/>
                </a:xfrm>
                <a:custGeom>
                  <a:avLst/>
                  <a:gdLst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9580 h 276046"/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26821 h 276046"/>
                    <a:gd name="connsiteX9" fmla="*/ 0 w 117475"/>
                    <a:gd name="connsiteY9" fmla="*/ 19580 h 276046"/>
                    <a:gd name="connsiteX0" fmla="*/ 20638 w 138113"/>
                    <a:gd name="connsiteY0" fmla="*/ 19580 h 276046"/>
                    <a:gd name="connsiteX1" fmla="*/ 40218 w 138113"/>
                    <a:gd name="connsiteY1" fmla="*/ 0 h 276046"/>
                    <a:gd name="connsiteX2" fmla="*/ 118533 w 138113"/>
                    <a:gd name="connsiteY2" fmla="*/ 0 h 276046"/>
                    <a:gd name="connsiteX3" fmla="*/ 138113 w 138113"/>
                    <a:gd name="connsiteY3" fmla="*/ 19580 h 276046"/>
                    <a:gd name="connsiteX4" fmla="*/ 138113 w 138113"/>
                    <a:gd name="connsiteY4" fmla="*/ 256466 h 276046"/>
                    <a:gd name="connsiteX5" fmla="*/ 118533 w 138113"/>
                    <a:gd name="connsiteY5" fmla="*/ 276046 h 276046"/>
                    <a:gd name="connsiteX6" fmla="*/ 40218 w 138113"/>
                    <a:gd name="connsiteY6" fmla="*/ 276046 h 276046"/>
                    <a:gd name="connsiteX7" fmla="*/ 20638 w 138113"/>
                    <a:gd name="connsiteY7" fmla="*/ 256466 h 276046"/>
                    <a:gd name="connsiteX8" fmla="*/ 0 w 138113"/>
                    <a:gd name="connsiteY8" fmla="*/ 126821 h 276046"/>
                    <a:gd name="connsiteX9" fmla="*/ 20638 w 138113"/>
                    <a:gd name="connsiteY9" fmla="*/ 19580 h 276046"/>
                    <a:gd name="connsiteX0" fmla="*/ 22013 w 139488"/>
                    <a:gd name="connsiteY0" fmla="*/ 19580 h 276046"/>
                    <a:gd name="connsiteX1" fmla="*/ 41593 w 139488"/>
                    <a:gd name="connsiteY1" fmla="*/ 0 h 276046"/>
                    <a:gd name="connsiteX2" fmla="*/ 119908 w 139488"/>
                    <a:gd name="connsiteY2" fmla="*/ 0 h 276046"/>
                    <a:gd name="connsiteX3" fmla="*/ 139488 w 139488"/>
                    <a:gd name="connsiteY3" fmla="*/ 19580 h 276046"/>
                    <a:gd name="connsiteX4" fmla="*/ 139488 w 139488"/>
                    <a:gd name="connsiteY4" fmla="*/ 256466 h 276046"/>
                    <a:gd name="connsiteX5" fmla="*/ 119908 w 139488"/>
                    <a:gd name="connsiteY5" fmla="*/ 276046 h 276046"/>
                    <a:gd name="connsiteX6" fmla="*/ 41593 w 139488"/>
                    <a:gd name="connsiteY6" fmla="*/ 276046 h 276046"/>
                    <a:gd name="connsiteX7" fmla="*/ 22013 w 139488"/>
                    <a:gd name="connsiteY7" fmla="*/ 256466 h 276046"/>
                    <a:gd name="connsiteX8" fmla="*/ 1375 w 139488"/>
                    <a:gd name="connsiteY8" fmla="*/ 126821 h 276046"/>
                    <a:gd name="connsiteX9" fmla="*/ 22013 w 139488"/>
                    <a:gd name="connsiteY9" fmla="*/ 19580 h 276046"/>
                    <a:gd name="connsiteX0" fmla="*/ 25039 w 142514"/>
                    <a:gd name="connsiteY0" fmla="*/ 19580 h 276046"/>
                    <a:gd name="connsiteX1" fmla="*/ 44619 w 142514"/>
                    <a:gd name="connsiteY1" fmla="*/ 0 h 276046"/>
                    <a:gd name="connsiteX2" fmla="*/ 122934 w 142514"/>
                    <a:gd name="connsiteY2" fmla="*/ 0 h 276046"/>
                    <a:gd name="connsiteX3" fmla="*/ 142514 w 142514"/>
                    <a:gd name="connsiteY3" fmla="*/ 19580 h 276046"/>
                    <a:gd name="connsiteX4" fmla="*/ 142514 w 142514"/>
                    <a:gd name="connsiteY4" fmla="*/ 256466 h 276046"/>
                    <a:gd name="connsiteX5" fmla="*/ 122934 w 142514"/>
                    <a:gd name="connsiteY5" fmla="*/ 276046 h 276046"/>
                    <a:gd name="connsiteX6" fmla="*/ 44619 w 142514"/>
                    <a:gd name="connsiteY6" fmla="*/ 276046 h 276046"/>
                    <a:gd name="connsiteX7" fmla="*/ 25039 w 142514"/>
                    <a:gd name="connsiteY7" fmla="*/ 256466 h 276046"/>
                    <a:gd name="connsiteX8" fmla="*/ 1226 w 142514"/>
                    <a:gd name="connsiteY8" fmla="*/ 133171 h 276046"/>
                    <a:gd name="connsiteX9" fmla="*/ 25039 w 142514"/>
                    <a:gd name="connsiteY9" fmla="*/ 19580 h 276046"/>
                    <a:gd name="connsiteX0" fmla="*/ 29631 w 147106"/>
                    <a:gd name="connsiteY0" fmla="*/ 19580 h 276046"/>
                    <a:gd name="connsiteX1" fmla="*/ 49211 w 147106"/>
                    <a:gd name="connsiteY1" fmla="*/ 0 h 276046"/>
                    <a:gd name="connsiteX2" fmla="*/ 127526 w 147106"/>
                    <a:gd name="connsiteY2" fmla="*/ 0 h 276046"/>
                    <a:gd name="connsiteX3" fmla="*/ 147106 w 147106"/>
                    <a:gd name="connsiteY3" fmla="*/ 19580 h 276046"/>
                    <a:gd name="connsiteX4" fmla="*/ 147106 w 147106"/>
                    <a:gd name="connsiteY4" fmla="*/ 256466 h 276046"/>
                    <a:gd name="connsiteX5" fmla="*/ 127526 w 147106"/>
                    <a:gd name="connsiteY5" fmla="*/ 276046 h 276046"/>
                    <a:gd name="connsiteX6" fmla="*/ 49211 w 147106"/>
                    <a:gd name="connsiteY6" fmla="*/ 276046 h 276046"/>
                    <a:gd name="connsiteX7" fmla="*/ 29631 w 147106"/>
                    <a:gd name="connsiteY7" fmla="*/ 256466 h 276046"/>
                    <a:gd name="connsiteX8" fmla="*/ 1055 w 147106"/>
                    <a:gd name="connsiteY8" fmla="*/ 131583 h 276046"/>
                    <a:gd name="connsiteX9" fmla="*/ 29631 w 147106"/>
                    <a:gd name="connsiteY9" fmla="*/ 19580 h 276046"/>
                    <a:gd name="connsiteX0" fmla="*/ 23524 w 140999"/>
                    <a:gd name="connsiteY0" fmla="*/ 19580 h 276046"/>
                    <a:gd name="connsiteX1" fmla="*/ 43104 w 140999"/>
                    <a:gd name="connsiteY1" fmla="*/ 0 h 276046"/>
                    <a:gd name="connsiteX2" fmla="*/ 121419 w 140999"/>
                    <a:gd name="connsiteY2" fmla="*/ 0 h 276046"/>
                    <a:gd name="connsiteX3" fmla="*/ 140999 w 140999"/>
                    <a:gd name="connsiteY3" fmla="*/ 19580 h 276046"/>
                    <a:gd name="connsiteX4" fmla="*/ 140999 w 140999"/>
                    <a:gd name="connsiteY4" fmla="*/ 256466 h 276046"/>
                    <a:gd name="connsiteX5" fmla="*/ 121419 w 140999"/>
                    <a:gd name="connsiteY5" fmla="*/ 276046 h 276046"/>
                    <a:gd name="connsiteX6" fmla="*/ 43104 w 140999"/>
                    <a:gd name="connsiteY6" fmla="*/ 276046 h 276046"/>
                    <a:gd name="connsiteX7" fmla="*/ 23524 w 140999"/>
                    <a:gd name="connsiteY7" fmla="*/ 256466 h 276046"/>
                    <a:gd name="connsiteX8" fmla="*/ 1298 w 140999"/>
                    <a:gd name="connsiteY8" fmla="*/ 156983 h 276046"/>
                    <a:gd name="connsiteX9" fmla="*/ 23524 w 140999"/>
                    <a:gd name="connsiteY9" fmla="*/ 19580 h 276046"/>
                    <a:gd name="connsiteX0" fmla="*/ 20516 w 137991"/>
                    <a:gd name="connsiteY0" fmla="*/ 19580 h 276046"/>
                    <a:gd name="connsiteX1" fmla="*/ 40096 w 137991"/>
                    <a:gd name="connsiteY1" fmla="*/ 0 h 276046"/>
                    <a:gd name="connsiteX2" fmla="*/ 118411 w 137991"/>
                    <a:gd name="connsiteY2" fmla="*/ 0 h 276046"/>
                    <a:gd name="connsiteX3" fmla="*/ 137991 w 137991"/>
                    <a:gd name="connsiteY3" fmla="*/ 19580 h 276046"/>
                    <a:gd name="connsiteX4" fmla="*/ 137991 w 137991"/>
                    <a:gd name="connsiteY4" fmla="*/ 256466 h 276046"/>
                    <a:gd name="connsiteX5" fmla="*/ 118411 w 137991"/>
                    <a:gd name="connsiteY5" fmla="*/ 276046 h 276046"/>
                    <a:gd name="connsiteX6" fmla="*/ 40096 w 137991"/>
                    <a:gd name="connsiteY6" fmla="*/ 276046 h 276046"/>
                    <a:gd name="connsiteX7" fmla="*/ 20516 w 137991"/>
                    <a:gd name="connsiteY7" fmla="*/ 256466 h 276046"/>
                    <a:gd name="connsiteX8" fmla="*/ 1465 w 137991"/>
                    <a:gd name="connsiteY8" fmla="*/ 141108 h 276046"/>
                    <a:gd name="connsiteX9" fmla="*/ 20516 w 137991"/>
                    <a:gd name="connsiteY9" fmla="*/ 19580 h 276046"/>
                    <a:gd name="connsiteX0" fmla="*/ 19864 w 137339"/>
                    <a:gd name="connsiteY0" fmla="*/ 19580 h 276046"/>
                    <a:gd name="connsiteX1" fmla="*/ 39444 w 137339"/>
                    <a:gd name="connsiteY1" fmla="*/ 0 h 276046"/>
                    <a:gd name="connsiteX2" fmla="*/ 117759 w 137339"/>
                    <a:gd name="connsiteY2" fmla="*/ 0 h 276046"/>
                    <a:gd name="connsiteX3" fmla="*/ 137339 w 137339"/>
                    <a:gd name="connsiteY3" fmla="*/ 19580 h 276046"/>
                    <a:gd name="connsiteX4" fmla="*/ 137339 w 137339"/>
                    <a:gd name="connsiteY4" fmla="*/ 256466 h 276046"/>
                    <a:gd name="connsiteX5" fmla="*/ 117759 w 137339"/>
                    <a:gd name="connsiteY5" fmla="*/ 276046 h 276046"/>
                    <a:gd name="connsiteX6" fmla="*/ 39444 w 137339"/>
                    <a:gd name="connsiteY6" fmla="*/ 276046 h 276046"/>
                    <a:gd name="connsiteX7" fmla="*/ 19864 w 137339"/>
                    <a:gd name="connsiteY7" fmla="*/ 256466 h 276046"/>
                    <a:gd name="connsiteX8" fmla="*/ 813 w 137339"/>
                    <a:gd name="connsiteY8" fmla="*/ 141108 h 276046"/>
                    <a:gd name="connsiteX9" fmla="*/ 19864 w 13733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8237"/>
                    <a:gd name="connsiteY0" fmla="*/ 19580 h 276046"/>
                    <a:gd name="connsiteX1" fmla="*/ 38754 w 138237"/>
                    <a:gd name="connsiteY1" fmla="*/ 0 h 276046"/>
                    <a:gd name="connsiteX2" fmla="*/ 117069 w 138237"/>
                    <a:gd name="connsiteY2" fmla="*/ 0 h 276046"/>
                    <a:gd name="connsiteX3" fmla="*/ 136649 w 138237"/>
                    <a:gd name="connsiteY3" fmla="*/ 19580 h 276046"/>
                    <a:gd name="connsiteX4" fmla="*/ 138237 w 138237"/>
                    <a:gd name="connsiteY4" fmla="*/ 144284 h 276046"/>
                    <a:gd name="connsiteX5" fmla="*/ 136649 w 138237"/>
                    <a:gd name="connsiteY5" fmla="*/ 256466 h 276046"/>
                    <a:gd name="connsiteX6" fmla="*/ 117069 w 138237"/>
                    <a:gd name="connsiteY6" fmla="*/ 276046 h 276046"/>
                    <a:gd name="connsiteX7" fmla="*/ 38754 w 138237"/>
                    <a:gd name="connsiteY7" fmla="*/ 276046 h 276046"/>
                    <a:gd name="connsiteX8" fmla="*/ 19174 w 138237"/>
                    <a:gd name="connsiteY8" fmla="*/ 256466 h 276046"/>
                    <a:gd name="connsiteX9" fmla="*/ 123 w 138237"/>
                    <a:gd name="connsiteY9" fmla="*/ 141108 h 276046"/>
                    <a:gd name="connsiteX10" fmla="*/ 19174 w 138237"/>
                    <a:gd name="connsiteY10" fmla="*/ 19580 h 276046"/>
                    <a:gd name="connsiteX0" fmla="*/ 19174 w 136663"/>
                    <a:gd name="connsiteY0" fmla="*/ 19580 h 276046"/>
                    <a:gd name="connsiteX1" fmla="*/ 38754 w 136663"/>
                    <a:gd name="connsiteY1" fmla="*/ 0 h 276046"/>
                    <a:gd name="connsiteX2" fmla="*/ 117069 w 136663"/>
                    <a:gd name="connsiteY2" fmla="*/ 0 h 276046"/>
                    <a:gd name="connsiteX3" fmla="*/ 136649 w 136663"/>
                    <a:gd name="connsiteY3" fmla="*/ 19580 h 276046"/>
                    <a:gd name="connsiteX4" fmla="*/ 123950 w 136663"/>
                    <a:gd name="connsiteY4" fmla="*/ 139521 h 276046"/>
                    <a:gd name="connsiteX5" fmla="*/ 136649 w 136663"/>
                    <a:gd name="connsiteY5" fmla="*/ 256466 h 276046"/>
                    <a:gd name="connsiteX6" fmla="*/ 117069 w 136663"/>
                    <a:gd name="connsiteY6" fmla="*/ 276046 h 276046"/>
                    <a:gd name="connsiteX7" fmla="*/ 38754 w 136663"/>
                    <a:gd name="connsiteY7" fmla="*/ 276046 h 276046"/>
                    <a:gd name="connsiteX8" fmla="*/ 19174 w 136663"/>
                    <a:gd name="connsiteY8" fmla="*/ 256466 h 276046"/>
                    <a:gd name="connsiteX9" fmla="*/ 123 w 136663"/>
                    <a:gd name="connsiteY9" fmla="*/ 141108 h 276046"/>
                    <a:gd name="connsiteX10" fmla="*/ 19174 w 136663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42696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5871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7458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4283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7"/>
                    <a:gd name="connsiteY0" fmla="*/ 19580 h 276046"/>
                    <a:gd name="connsiteX1" fmla="*/ 38754 w 136667"/>
                    <a:gd name="connsiteY1" fmla="*/ 0 h 276046"/>
                    <a:gd name="connsiteX2" fmla="*/ 117069 w 136667"/>
                    <a:gd name="connsiteY2" fmla="*/ 0 h 276046"/>
                    <a:gd name="connsiteX3" fmla="*/ 136649 w 136667"/>
                    <a:gd name="connsiteY3" fmla="*/ 19580 h 276046"/>
                    <a:gd name="connsiteX4" fmla="*/ 125537 w 136667"/>
                    <a:gd name="connsiteY4" fmla="*/ 139521 h 276046"/>
                    <a:gd name="connsiteX5" fmla="*/ 136649 w 136667"/>
                    <a:gd name="connsiteY5" fmla="*/ 256466 h 276046"/>
                    <a:gd name="connsiteX6" fmla="*/ 117069 w 136667"/>
                    <a:gd name="connsiteY6" fmla="*/ 276046 h 276046"/>
                    <a:gd name="connsiteX7" fmla="*/ 38754 w 136667"/>
                    <a:gd name="connsiteY7" fmla="*/ 276046 h 276046"/>
                    <a:gd name="connsiteX8" fmla="*/ 19174 w 136667"/>
                    <a:gd name="connsiteY8" fmla="*/ 256466 h 276046"/>
                    <a:gd name="connsiteX9" fmla="*/ 123 w 136667"/>
                    <a:gd name="connsiteY9" fmla="*/ 141108 h 276046"/>
                    <a:gd name="connsiteX10" fmla="*/ 19174 w 13666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8"/>
                    <a:gd name="connsiteY0" fmla="*/ 19580 h 276046"/>
                    <a:gd name="connsiteX1" fmla="*/ 29414 w 127328"/>
                    <a:gd name="connsiteY1" fmla="*/ 0 h 276046"/>
                    <a:gd name="connsiteX2" fmla="*/ 107729 w 127328"/>
                    <a:gd name="connsiteY2" fmla="*/ 0 h 276046"/>
                    <a:gd name="connsiteX3" fmla="*/ 127309 w 127328"/>
                    <a:gd name="connsiteY3" fmla="*/ 19580 h 276046"/>
                    <a:gd name="connsiteX4" fmla="*/ 116197 w 127328"/>
                    <a:gd name="connsiteY4" fmla="*/ 139521 h 276046"/>
                    <a:gd name="connsiteX5" fmla="*/ 127309 w 127328"/>
                    <a:gd name="connsiteY5" fmla="*/ 256466 h 276046"/>
                    <a:gd name="connsiteX6" fmla="*/ 107729 w 127328"/>
                    <a:gd name="connsiteY6" fmla="*/ 276046 h 276046"/>
                    <a:gd name="connsiteX7" fmla="*/ 29414 w 127328"/>
                    <a:gd name="connsiteY7" fmla="*/ 276046 h 276046"/>
                    <a:gd name="connsiteX8" fmla="*/ 9834 w 127328"/>
                    <a:gd name="connsiteY8" fmla="*/ 256466 h 276046"/>
                    <a:gd name="connsiteX9" fmla="*/ 308 w 127328"/>
                    <a:gd name="connsiteY9" fmla="*/ 129995 h 276046"/>
                    <a:gd name="connsiteX10" fmla="*/ 9834 w 127328"/>
                    <a:gd name="connsiteY10" fmla="*/ 19580 h 276046"/>
                    <a:gd name="connsiteX0" fmla="*/ 9834 w 127342"/>
                    <a:gd name="connsiteY0" fmla="*/ 19580 h 276046"/>
                    <a:gd name="connsiteX1" fmla="*/ 29414 w 127342"/>
                    <a:gd name="connsiteY1" fmla="*/ 0 h 276046"/>
                    <a:gd name="connsiteX2" fmla="*/ 107729 w 127342"/>
                    <a:gd name="connsiteY2" fmla="*/ 0 h 276046"/>
                    <a:gd name="connsiteX3" fmla="*/ 127309 w 127342"/>
                    <a:gd name="connsiteY3" fmla="*/ 19580 h 276046"/>
                    <a:gd name="connsiteX4" fmla="*/ 116197 w 127342"/>
                    <a:gd name="connsiteY4" fmla="*/ 139521 h 276046"/>
                    <a:gd name="connsiteX5" fmla="*/ 127309 w 127342"/>
                    <a:gd name="connsiteY5" fmla="*/ 256466 h 276046"/>
                    <a:gd name="connsiteX6" fmla="*/ 107729 w 127342"/>
                    <a:gd name="connsiteY6" fmla="*/ 276046 h 276046"/>
                    <a:gd name="connsiteX7" fmla="*/ 29414 w 127342"/>
                    <a:gd name="connsiteY7" fmla="*/ 276046 h 276046"/>
                    <a:gd name="connsiteX8" fmla="*/ 9834 w 127342"/>
                    <a:gd name="connsiteY8" fmla="*/ 256466 h 276046"/>
                    <a:gd name="connsiteX9" fmla="*/ 308 w 127342"/>
                    <a:gd name="connsiteY9" fmla="*/ 129995 h 276046"/>
                    <a:gd name="connsiteX10" fmla="*/ 9834 w 127342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7327" h="276046">
                      <a:moveTo>
                        <a:pt x="9834" y="19580"/>
                      </a:moveTo>
                      <a:cubicBezTo>
                        <a:pt x="9834" y="8766"/>
                        <a:pt x="18600" y="0"/>
                        <a:pt x="29414" y="0"/>
                      </a:cubicBezTo>
                      <a:lnTo>
                        <a:pt x="107729" y="0"/>
                      </a:lnTo>
                      <a:cubicBezTo>
                        <a:pt x="118543" y="0"/>
                        <a:pt x="127309" y="8766"/>
                        <a:pt x="127309" y="19580"/>
                      </a:cubicBezTo>
                      <a:cubicBezTo>
                        <a:pt x="127838" y="61148"/>
                        <a:pt x="116727" y="86253"/>
                        <a:pt x="116197" y="139521"/>
                      </a:cubicBezTo>
                      <a:cubicBezTo>
                        <a:pt x="115667" y="192789"/>
                        <a:pt x="127838" y="219072"/>
                        <a:pt x="127309" y="256466"/>
                      </a:cubicBezTo>
                      <a:cubicBezTo>
                        <a:pt x="127309" y="267280"/>
                        <a:pt x="118543" y="276046"/>
                        <a:pt x="107729" y="276046"/>
                      </a:cubicBezTo>
                      <a:lnTo>
                        <a:pt x="29414" y="276046"/>
                      </a:lnTo>
                      <a:cubicBezTo>
                        <a:pt x="18600" y="276046"/>
                        <a:pt x="9834" y="267280"/>
                        <a:pt x="9834" y="256466"/>
                      </a:cubicBezTo>
                      <a:cubicBezTo>
                        <a:pt x="3484" y="218013"/>
                        <a:pt x="-1279" y="170035"/>
                        <a:pt x="308" y="129995"/>
                      </a:cubicBezTo>
                      <a:cubicBezTo>
                        <a:pt x="1895" y="89955"/>
                        <a:pt x="3131" y="40717"/>
                        <a:pt x="9834" y="1958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88" name="矩形: 圆角 7">
                  <a:extLst>
                    <a:ext uri="{FF2B5EF4-FFF2-40B4-BE49-F238E27FC236}">
                      <a16:creationId xmlns:a16="http://schemas.microsoft.com/office/drawing/2014/main" id="{1CC662DA-9073-4101-92E8-8186A54858DB}"/>
                    </a:ext>
                  </a:extLst>
                </p:cNvPr>
                <p:cNvSpPr/>
                <p:nvPr/>
              </p:nvSpPr>
              <p:spPr>
                <a:xfrm rot="16777128">
                  <a:off x="2005902" y="4144999"/>
                  <a:ext cx="65708" cy="203022"/>
                </a:xfrm>
                <a:custGeom>
                  <a:avLst/>
                  <a:gdLst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9580 h 276046"/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26821 h 276046"/>
                    <a:gd name="connsiteX9" fmla="*/ 0 w 117475"/>
                    <a:gd name="connsiteY9" fmla="*/ 19580 h 276046"/>
                    <a:gd name="connsiteX0" fmla="*/ 20638 w 138113"/>
                    <a:gd name="connsiteY0" fmla="*/ 19580 h 276046"/>
                    <a:gd name="connsiteX1" fmla="*/ 40218 w 138113"/>
                    <a:gd name="connsiteY1" fmla="*/ 0 h 276046"/>
                    <a:gd name="connsiteX2" fmla="*/ 118533 w 138113"/>
                    <a:gd name="connsiteY2" fmla="*/ 0 h 276046"/>
                    <a:gd name="connsiteX3" fmla="*/ 138113 w 138113"/>
                    <a:gd name="connsiteY3" fmla="*/ 19580 h 276046"/>
                    <a:gd name="connsiteX4" fmla="*/ 138113 w 138113"/>
                    <a:gd name="connsiteY4" fmla="*/ 256466 h 276046"/>
                    <a:gd name="connsiteX5" fmla="*/ 118533 w 138113"/>
                    <a:gd name="connsiteY5" fmla="*/ 276046 h 276046"/>
                    <a:gd name="connsiteX6" fmla="*/ 40218 w 138113"/>
                    <a:gd name="connsiteY6" fmla="*/ 276046 h 276046"/>
                    <a:gd name="connsiteX7" fmla="*/ 20638 w 138113"/>
                    <a:gd name="connsiteY7" fmla="*/ 256466 h 276046"/>
                    <a:gd name="connsiteX8" fmla="*/ 0 w 138113"/>
                    <a:gd name="connsiteY8" fmla="*/ 126821 h 276046"/>
                    <a:gd name="connsiteX9" fmla="*/ 20638 w 138113"/>
                    <a:gd name="connsiteY9" fmla="*/ 19580 h 276046"/>
                    <a:gd name="connsiteX0" fmla="*/ 22013 w 139488"/>
                    <a:gd name="connsiteY0" fmla="*/ 19580 h 276046"/>
                    <a:gd name="connsiteX1" fmla="*/ 41593 w 139488"/>
                    <a:gd name="connsiteY1" fmla="*/ 0 h 276046"/>
                    <a:gd name="connsiteX2" fmla="*/ 119908 w 139488"/>
                    <a:gd name="connsiteY2" fmla="*/ 0 h 276046"/>
                    <a:gd name="connsiteX3" fmla="*/ 139488 w 139488"/>
                    <a:gd name="connsiteY3" fmla="*/ 19580 h 276046"/>
                    <a:gd name="connsiteX4" fmla="*/ 139488 w 139488"/>
                    <a:gd name="connsiteY4" fmla="*/ 256466 h 276046"/>
                    <a:gd name="connsiteX5" fmla="*/ 119908 w 139488"/>
                    <a:gd name="connsiteY5" fmla="*/ 276046 h 276046"/>
                    <a:gd name="connsiteX6" fmla="*/ 41593 w 139488"/>
                    <a:gd name="connsiteY6" fmla="*/ 276046 h 276046"/>
                    <a:gd name="connsiteX7" fmla="*/ 22013 w 139488"/>
                    <a:gd name="connsiteY7" fmla="*/ 256466 h 276046"/>
                    <a:gd name="connsiteX8" fmla="*/ 1375 w 139488"/>
                    <a:gd name="connsiteY8" fmla="*/ 126821 h 276046"/>
                    <a:gd name="connsiteX9" fmla="*/ 22013 w 139488"/>
                    <a:gd name="connsiteY9" fmla="*/ 19580 h 276046"/>
                    <a:gd name="connsiteX0" fmla="*/ 25039 w 142514"/>
                    <a:gd name="connsiteY0" fmla="*/ 19580 h 276046"/>
                    <a:gd name="connsiteX1" fmla="*/ 44619 w 142514"/>
                    <a:gd name="connsiteY1" fmla="*/ 0 h 276046"/>
                    <a:gd name="connsiteX2" fmla="*/ 122934 w 142514"/>
                    <a:gd name="connsiteY2" fmla="*/ 0 h 276046"/>
                    <a:gd name="connsiteX3" fmla="*/ 142514 w 142514"/>
                    <a:gd name="connsiteY3" fmla="*/ 19580 h 276046"/>
                    <a:gd name="connsiteX4" fmla="*/ 142514 w 142514"/>
                    <a:gd name="connsiteY4" fmla="*/ 256466 h 276046"/>
                    <a:gd name="connsiteX5" fmla="*/ 122934 w 142514"/>
                    <a:gd name="connsiteY5" fmla="*/ 276046 h 276046"/>
                    <a:gd name="connsiteX6" fmla="*/ 44619 w 142514"/>
                    <a:gd name="connsiteY6" fmla="*/ 276046 h 276046"/>
                    <a:gd name="connsiteX7" fmla="*/ 25039 w 142514"/>
                    <a:gd name="connsiteY7" fmla="*/ 256466 h 276046"/>
                    <a:gd name="connsiteX8" fmla="*/ 1226 w 142514"/>
                    <a:gd name="connsiteY8" fmla="*/ 133171 h 276046"/>
                    <a:gd name="connsiteX9" fmla="*/ 25039 w 142514"/>
                    <a:gd name="connsiteY9" fmla="*/ 19580 h 276046"/>
                    <a:gd name="connsiteX0" fmla="*/ 29631 w 147106"/>
                    <a:gd name="connsiteY0" fmla="*/ 19580 h 276046"/>
                    <a:gd name="connsiteX1" fmla="*/ 49211 w 147106"/>
                    <a:gd name="connsiteY1" fmla="*/ 0 h 276046"/>
                    <a:gd name="connsiteX2" fmla="*/ 127526 w 147106"/>
                    <a:gd name="connsiteY2" fmla="*/ 0 h 276046"/>
                    <a:gd name="connsiteX3" fmla="*/ 147106 w 147106"/>
                    <a:gd name="connsiteY3" fmla="*/ 19580 h 276046"/>
                    <a:gd name="connsiteX4" fmla="*/ 147106 w 147106"/>
                    <a:gd name="connsiteY4" fmla="*/ 256466 h 276046"/>
                    <a:gd name="connsiteX5" fmla="*/ 127526 w 147106"/>
                    <a:gd name="connsiteY5" fmla="*/ 276046 h 276046"/>
                    <a:gd name="connsiteX6" fmla="*/ 49211 w 147106"/>
                    <a:gd name="connsiteY6" fmla="*/ 276046 h 276046"/>
                    <a:gd name="connsiteX7" fmla="*/ 29631 w 147106"/>
                    <a:gd name="connsiteY7" fmla="*/ 256466 h 276046"/>
                    <a:gd name="connsiteX8" fmla="*/ 1055 w 147106"/>
                    <a:gd name="connsiteY8" fmla="*/ 131583 h 276046"/>
                    <a:gd name="connsiteX9" fmla="*/ 29631 w 147106"/>
                    <a:gd name="connsiteY9" fmla="*/ 19580 h 276046"/>
                    <a:gd name="connsiteX0" fmla="*/ 23524 w 140999"/>
                    <a:gd name="connsiteY0" fmla="*/ 19580 h 276046"/>
                    <a:gd name="connsiteX1" fmla="*/ 43104 w 140999"/>
                    <a:gd name="connsiteY1" fmla="*/ 0 h 276046"/>
                    <a:gd name="connsiteX2" fmla="*/ 121419 w 140999"/>
                    <a:gd name="connsiteY2" fmla="*/ 0 h 276046"/>
                    <a:gd name="connsiteX3" fmla="*/ 140999 w 140999"/>
                    <a:gd name="connsiteY3" fmla="*/ 19580 h 276046"/>
                    <a:gd name="connsiteX4" fmla="*/ 140999 w 140999"/>
                    <a:gd name="connsiteY4" fmla="*/ 256466 h 276046"/>
                    <a:gd name="connsiteX5" fmla="*/ 121419 w 140999"/>
                    <a:gd name="connsiteY5" fmla="*/ 276046 h 276046"/>
                    <a:gd name="connsiteX6" fmla="*/ 43104 w 140999"/>
                    <a:gd name="connsiteY6" fmla="*/ 276046 h 276046"/>
                    <a:gd name="connsiteX7" fmla="*/ 23524 w 140999"/>
                    <a:gd name="connsiteY7" fmla="*/ 256466 h 276046"/>
                    <a:gd name="connsiteX8" fmla="*/ 1298 w 140999"/>
                    <a:gd name="connsiteY8" fmla="*/ 156983 h 276046"/>
                    <a:gd name="connsiteX9" fmla="*/ 23524 w 140999"/>
                    <a:gd name="connsiteY9" fmla="*/ 19580 h 276046"/>
                    <a:gd name="connsiteX0" fmla="*/ 20516 w 137991"/>
                    <a:gd name="connsiteY0" fmla="*/ 19580 h 276046"/>
                    <a:gd name="connsiteX1" fmla="*/ 40096 w 137991"/>
                    <a:gd name="connsiteY1" fmla="*/ 0 h 276046"/>
                    <a:gd name="connsiteX2" fmla="*/ 118411 w 137991"/>
                    <a:gd name="connsiteY2" fmla="*/ 0 h 276046"/>
                    <a:gd name="connsiteX3" fmla="*/ 137991 w 137991"/>
                    <a:gd name="connsiteY3" fmla="*/ 19580 h 276046"/>
                    <a:gd name="connsiteX4" fmla="*/ 137991 w 137991"/>
                    <a:gd name="connsiteY4" fmla="*/ 256466 h 276046"/>
                    <a:gd name="connsiteX5" fmla="*/ 118411 w 137991"/>
                    <a:gd name="connsiteY5" fmla="*/ 276046 h 276046"/>
                    <a:gd name="connsiteX6" fmla="*/ 40096 w 137991"/>
                    <a:gd name="connsiteY6" fmla="*/ 276046 h 276046"/>
                    <a:gd name="connsiteX7" fmla="*/ 20516 w 137991"/>
                    <a:gd name="connsiteY7" fmla="*/ 256466 h 276046"/>
                    <a:gd name="connsiteX8" fmla="*/ 1465 w 137991"/>
                    <a:gd name="connsiteY8" fmla="*/ 141108 h 276046"/>
                    <a:gd name="connsiteX9" fmla="*/ 20516 w 137991"/>
                    <a:gd name="connsiteY9" fmla="*/ 19580 h 276046"/>
                    <a:gd name="connsiteX0" fmla="*/ 19864 w 137339"/>
                    <a:gd name="connsiteY0" fmla="*/ 19580 h 276046"/>
                    <a:gd name="connsiteX1" fmla="*/ 39444 w 137339"/>
                    <a:gd name="connsiteY1" fmla="*/ 0 h 276046"/>
                    <a:gd name="connsiteX2" fmla="*/ 117759 w 137339"/>
                    <a:gd name="connsiteY2" fmla="*/ 0 h 276046"/>
                    <a:gd name="connsiteX3" fmla="*/ 137339 w 137339"/>
                    <a:gd name="connsiteY3" fmla="*/ 19580 h 276046"/>
                    <a:gd name="connsiteX4" fmla="*/ 137339 w 137339"/>
                    <a:gd name="connsiteY4" fmla="*/ 256466 h 276046"/>
                    <a:gd name="connsiteX5" fmla="*/ 117759 w 137339"/>
                    <a:gd name="connsiteY5" fmla="*/ 276046 h 276046"/>
                    <a:gd name="connsiteX6" fmla="*/ 39444 w 137339"/>
                    <a:gd name="connsiteY6" fmla="*/ 276046 h 276046"/>
                    <a:gd name="connsiteX7" fmla="*/ 19864 w 137339"/>
                    <a:gd name="connsiteY7" fmla="*/ 256466 h 276046"/>
                    <a:gd name="connsiteX8" fmla="*/ 813 w 137339"/>
                    <a:gd name="connsiteY8" fmla="*/ 141108 h 276046"/>
                    <a:gd name="connsiteX9" fmla="*/ 19864 w 13733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8237"/>
                    <a:gd name="connsiteY0" fmla="*/ 19580 h 276046"/>
                    <a:gd name="connsiteX1" fmla="*/ 38754 w 138237"/>
                    <a:gd name="connsiteY1" fmla="*/ 0 h 276046"/>
                    <a:gd name="connsiteX2" fmla="*/ 117069 w 138237"/>
                    <a:gd name="connsiteY2" fmla="*/ 0 h 276046"/>
                    <a:gd name="connsiteX3" fmla="*/ 136649 w 138237"/>
                    <a:gd name="connsiteY3" fmla="*/ 19580 h 276046"/>
                    <a:gd name="connsiteX4" fmla="*/ 138237 w 138237"/>
                    <a:gd name="connsiteY4" fmla="*/ 144284 h 276046"/>
                    <a:gd name="connsiteX5" fmla="*/ 136649 w 138237"/>
                    <a:gd name="connsiteY5" fmla="*/ 256466 h 276046"/>
                    <a:gd name="connsiteX6" fmla="*/ 117069 w 138237"/>
                    <a:gd name="connsiteY6" fmla="*/ 276046 h 276046"/>
                    <a:gd name="connsiteX7" fmla="*/ 38754 w 138237"/>
                    <a:gd name="connsiteY7" fmla="*/ 276046 h 276046"/>
                    <a:gd name="connsiteX8" fmla="*/ 19174 w 138237"/>
                    <a:gd name="connsiteY8" fmla="*/ 256466 h 276046"/>
                    <a:gd name="connsiteX9" fmla="*/ 123 w 138237"/>
                    <a:gd name="connsiteY9" fmla="*/ 141108 h 276046"/>
                    <a:gd name="connsiteX10" fmla="*/ 19174 w 138237"/>
                    <a:gd name="connsiteY10" fmla="*/ 19580 h 276046"/>
                    <a:gd name="connsiteX0" fmla="*/ 19174 w 136663"/>
                    <a:gd name="connsiteY0" fmla="*/ 19580 h 276046"/>
                    <a:gd name="connsiteX1" fmla="*/ 38754 w 136663"/>
                    <a:gd name="connsiteY1" fmla="*/ 0 h 276046"/>
                    <a:gd name="connsiteX2" fmla="*/ 117069 w 136663"/>
                    <a:gd name="connsiteY2" fmla="*/ 0 h 276046"/>
                    <a:gd name="connsiteX3" fmla="*/ 136649 w 136663"/>
                    <a:gd name="connsiteY3" fmla="*/ 19580 h 276046"/>
                    <a:gd name="connsiteX4" fmla="*/ 123950 w 136663"/>
                    <a:gd name="connsiteY4" fmla="*/ 139521 h 276046"/>
                    <a:gd name="connsiteX5" fmla="*/ 136649 w 136663"/>
                    <a:gd name="connsiteY5" fmla="*/ 256466 h 276046"/>
                    <a:gd name="connsiteX6" fmla="*/ 117069 w 136663"/>
                    <a:gd name="connsiteY6" fmla="*/ 276046 h 276046"/>
                    <a:gd name="connsiteX7" fmla="*/ 38754 w 136663"/>
                    <a:gd name="connsiteY7" fmla="*/ 276046 h 276046"/>
                    <a:gd name="connsiteX8" fmla="*/ 19174 w 136663"/>
                    <a:gd name="connsiteY8" fmla="*/ 256466 h 276046"/>
                    <a:gd name="connsiteX9" fmla="*/ 123 w 136663"/>
                    <a:gd name="connsiteY9" fmla="*/ 141108 h 276046"/>
                    <a:gd name="connsiteX10" fmla="*/ 19174 w 136663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42696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5871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7458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4283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7"/>
                    <a:gd name="connsiteY0" fmla="*/ 19580 h 276046"/>
                    <a:gd name="connsiteX1" fmla="*/ 38754 w 136667"/>
                    <a:gd name="connsiteY1" fmla="*/ 0 h 276046"/>
                    <a:gd name="connsiteX2" fmla="*/ 117069 w 136667"/>
                    <a:gd name="connsiteY2" fmla="*/ 0 h 276046"/>
                    <a:gd name="connsiteX3" fmla="*/ 136649 w 136667"/>
                    <a:gd name="connsiteY3" fmla="*/ 19580 h 276046"/>
                    <a:gd name="connsiteX4" fmla="*/ 125537 w 136667"/>
                    <a:gd name="connsiteY4" fmla="*/ 139521 h 276046"/>
                    <a:gd name="connsiteX5" fmla="*/ 136649 w 136667"/>
                    <a:gd name="connsiteY5" fmla="*/ 256466 h 276046"/>
                    <a:gd name="connsiteX6" fmla="*/ 117069 w 136667"/>
                    <a:gd name="connsiteY6" fmla="*/ 276046 h 276046"/>
                    <a:gd name="connsiteX7" fmla="*/ 38754 w 136667"/>
                    <a:gd name="connsiteY7" fmla="*/ 276046 h 276046"/>
                    <a:gd name="connsiteX8" fmla="*/ 19174 w 136667"/>
                    <a:gd name="connsiteY8" fmla="*/ 256466 h 276046"/>
                    <a:gd name="connsiteX9" fmla="*/ 123 w 136667"/>
                    <a:gd name="connsiteY9" fmla="*/ 141108 h 276046"/>
                    <a:gd name="connsiteX10" fmla="*/ 19174 w 13666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8"/>
                    <a:gd name="connsiteY0" fmla="*/ 19580 h 276046"/>
                    <a:gd name="connsiteX1" fmla="*/ 29414 w 127328"/>
                    <a:gd name="connsiteY1" fmla="*/ 0 h 276046"/>
                    <a:gd name="connsiteX2" fmla="*/ 107729 w 127328"/>
                    <a:gd name="connsiteY2" fmla="*/ 0 h 276046"/>
                    <a:gd name="connsiteX3" fmla="*/ 127309 w 127328"/>
                    <a:gd name="connsiteY3" fmla="*/ 19580 h 276046"/>
                    <a:gd name="connsiteX4" fmla="*/ 116197 w 127328"/>
                    <a:gd name="connsiteY4" fmla="*/ 139521 h 276046"/>
                    <a:gd name="connsiteX5" fmla="*/ 127309 w 127328"/>
                    <a:gd name="connsiteY5" fmla="*/ 256466 h 276046"/>
                    <a:gd name="connsiteX6" fmla="*/ 107729 w 127328"/>
                    <a:gd name="connsiteY6" fmla="*/ 276046 h 276046"/>
                    <a:gd name="connsiteX7" fmla="*/ 29414 w 127328"/>
                    <a:gd name="connsiteY7" fmla="*/ 276046 h 276046"/>
                    <a:gd name="connsiteX8" fmla="*/ 9834 w 127328"/>
                    <a:gd name="connsiteY8" fmla="*/ 256466 h 276046"/>
                    <a:gd name="connsiteX9" fmla="*/ 308 w 127328"/>
                    <a:gd name="connsiteY9" fmla="*/ 129995 h 276046"/>
                    <a:gd name="connsiteX10" fmla="*/ 9834 w 127328"/>
                    <a:gd name="connsiteY10" fmla="*/ 19580 h 276046"/>
                    <a:gd name="connsiteX0" fmla="*/ 9834 w 127342"/>
                    <a:gd name="connsiteY0" fmla="*/ 19580 h 276046"/>
                    <a:gd name="connsiteX1" fmla="*/ 29414 w 127342"/>
                    <a:gd name="connsiteY1" fmla="*/ 0 h 276046"/>
                    <a:gd name="connsiteX2" fmla="*/ 107729 w 127342"/>
                    <a:gd name="connsiteY2" fmla="*/ 0 h 276046"/>
                    <a:gd name="connsiteX3" fmla="*/ 127309 w 127342"/>
                    <a:gd name="connsiteY3" fmla="*/ 19580 h 276046"/>
                    <a:gd name="connsiteX4" fmla="*/ 116197 w 127342"/>
                    <a:gd name="connsiteY4" fmla="*/ 139521 h 276046"/>
                    <a:gd name="connsiteX5" fmla="*/ 127309 w 127342"/>
                    <a:gd name="connsiteY5" fmla="*/ 256466 h 276046"/>
                    <a:gd name="connsiteX6" fmla="*/ 107729 w 127342"/>
                    <a:gd name="connsiteY6" fmla="*/ 276046 h 276046"/>
                    <a:gd name="connsiteX7" fmla="*/ 29414 w 127342"/>
                    <a:gd name="connsiteY7" fmla="*/ 276046 h 276046"/>
                    <a:gd name="connsiteX8" fmla="*/ 9834 w 127342"/>
                    <a:gd name="connsiteY8" fmla="*/ 256466 h 276046"/>
                    <a:gd name="connsiteX9" fmla="*/ 308 w 127342"/>
                    <a:gd name="connsiteY9" fmla="*/ 129995 h 276046"/>
                    <a:gd name="connsiteX10" fmla="*/ 9834 w 127342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7327" h="276046">
                      <a:moveTo>
                        <a:pt x="9834" y="19580"/>
                      </a:moveTo>
                      <a:cubicBezTo>
                        <a:pt x="9834" y="8766"/>
                        <a:pt x="18600" y="0"/>
                        <a:pt x="29414" y="0"/>
                      </a:cubicBezTo>
                      <a:lnTo>
                        <a:pt x="107729" y="0"/>
                      </a:lnTo>
                      <a:cubicBezTo>
                        <a:pt x="118543" y="0"/>
                        <a:pt x="127309" y="8766"/>
                        <a:pt x="127309" y="19580"/>
                      </a:cubicBezTo>
                      <a:cubicBezTo>
                        <a:pt x="127838" y="61148"/>
                        <a:pt x="116727" y="86253"/>
                        <a:pt x="116197" y="139521"/>
                      </a:cubicBezTo>
                      <a:cubicBezTo>
                        <a:pt x="115667" y="192789"/>
                        <a:pt x="127838" y="219072"/>
                        <a:pt x="127309" y="256466"/>
                      </a:cubicBezTo>
                      <a:cubicBezTo>
                        <a:pt x="127309" y="267280"/>
                        <a:pt x="118543" y="276046"/>
                        <a:pt x="107729" y="276046"/>
                      </a:cubicBezTo>
                      <a:lnTo>
                        <a:pt x="29414" y="276046"/>
                      </a:lnTo>
                      <a:cubicBezTo>
                        <a:pt x="18600" y="276046"/>
                        <a:pt x="9834" y="267280"/>
                        <a:pt x="9834" y="256466"/>
                      </a:cubicBezTo>
                      <a:cubicBezTo>
                        <a:pt x="3484" y="218013"/>
                        <a:pt x="-1279" y="170035"/>
                        <a:pt x="308" y="129995"/>
                      </a:cubicBezTo>
                      <a:cubicBezTo>
                        <a:pt x="1895" y="89955"/>
                        <a:pt x="3131" y="40717"/>
                        <a:pt x="9834" y="1958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89" name="矩形 11">
                  <a:extLst>
                    <a:ext uri="{FF2B5EF4-FFF2-40B4-BE49-F238E27FC236}">
                      <a16:creationId xmlns:a16="http://schemas.microsoft.com/office/drawing/2014/main" id="{E1088877-90B8-4E68-9106-1F65270A7A08}"/>
                    </a:ext>
                  </a:extLst>
                </p:cNvPr>
                <p:cNvSpPr/>
                <p:nvPr/>
              </p:nvSpPr>
              <p:spPr>
                <a:xfrm rot="21276823">
                  <a:off x="1854990" y="3848676"/>
                  <a:ext cx="51081" cy="249197"/>
                </a:xfrm>
                <a:custGeom>
                  <a:avLst/>
                  <a:gdLst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0 h 390566"/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195262 h 390566"/>
                    <a:gd name="connsiteX5" fmla="*/ 0 w 66331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0206 w 121894"/>
                    <a:gd name="connsiteY2" fmla="*/ 194204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80908 w 121894"/>
                    <a:gd name="connsiteY2" fmla="*/ 198437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2169"/>
                    <a:gd name="connsiteY0" fmla="*/ 0 h 390566"/>
                    <a:gd name="connsiteX1" fmla="*/ 121894 w 122169"/>
                    <a:gd name="connsiteY1" fmla="*/ 0 h 390566"/>
                    <a:gd name="connsiteX2" fmla="*/ 80908 w 122169"/>
                    <a:gd name="connsiteY2" fmla="*/ 198437 h 390566"/>
                    <a:gd name="connsiteX3" fmla="*/ 121894 w 122169"/>
                    <a:gd name="connsiteY3" fmla="*/ 390566 h 390566"/>
                    <a:gd name="connsiteX4" fmla="*/ 55563 w 122169"/>
                    <a:gd name="connsiteY4" fmla="*/ 390566 h 390566"/>
                    <a:gd name="connsiteX5" fmla="*/ 0 w 122169"/>
                    <a:gd name="connsiteY5" fmla="*/ 190500 h 390566"/>
                    <a:gd name="connsiteX6" fmla="*/ 55563 w 122169"/>
                    <a:gd name="connsiteY6" fmla="*/ 0 h 390566"/>
                    <a:gd name="connsiteX0" fmla="*/ 55589 w 122195"/>
                    <a:gd name="connsiteY0" fmla="*/ 0 h 412791"/>
                    <a:gd name="connsiteX1" fmla="*/ 121920 w 122195"/>
                    <a:gd name="connsiteY1" fmla="*/ 0 h 412791"/>
                    <a:gd name="connsiteX2" fmla="*/ 80934 w 122195"/>
                    <a:gd name="connsiteY2" fmla="*/ 198437 h 412791"/>
                    <a:gd name="connsiteX3" fmla="*/ 121920 w 122195"/>
                    <a:gd name="connsiteY3" fmla="*/ 390566 h 412791"/>
                    <a:gd name="connsiteX4" fmla="*/ 62524 w 122195"/>
                    <a:gd name="connsiteY4" fmla="*/ 412791 h 412791"/>
                    <a:gd name="connsiteX5" fmla="*/ 26 w 122195"/>
                    <a:gd name="connsiteY5" fmla="*/ 190500 h 412791"/>
                    <a:gd name="connsiteX6" fmla="*/ 55589 w 122195"/>
                    <a:gd name="connsiteY6" fmla="*/ 0 h 412791"/>
                    <a:gd name="connsiteX0" fmla="*/ 55781 w 122387"/>
                    <a:gd name="connsiteY0" fmla="*/ 0 h 409616"/>
                    <a:gd name="connsiteX1" fmla="*/ 122112 w 122387"/>
                    <a:gd name="connsiteY1" fmla="*/ 0 h 409616"/>
                    <a:gd name="connsiteX2" fmla="*/ 81126 w 122387"/>
                    <a:gd name="connsiteY2" fmla="*/ 198437 h 409616"/>
                    <a:gd name="connsiteX3" fmla="*/ 122112 w 122387"/>
                    <a:gd name="connsiteY3" fmla="*/ 390566 h 409616"/>
                    <a:gd name="connsiteX4" fmla="*/ 76586 w 122387"/>
                    <a:gd name="connsiteY4" fmla="*/ 409616 h 409616"/>
                    <a:gd name="connsiteX5" fmla="*/ 218 w 122387"/>
                    <a:gd name="connsiteY5" fmla="*/ 190500 h 409616"/>
                    <a:gd name="connsiteX6" fmla="*/ 55781 w 122387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71177 w 127105"/>
                    <a:gd name="connsiteY0" fmla="*/ 0 h 438191"/>
                    <a:gd name="connsiteX1" fmla="*/ 121905 w 127105"/>
                    <a:gd name="connsiteY1" fmla="*/ 28575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9084"/>
                    <a:gd name="connsiteY0" fmla="*/ 0 h 438191"/>
                    <a:gd name="connsiteX1" fmla="*/ 128840 w 129084"/>
                    <a:gd name="connsiteY1" fmla="*/ 19050 h 438191"/>
                    <a:gd name="connsiteX2" fmla="*/ 80919 w 129084"/>
                    <a:gd name="connsiteY2" fmla="*/ 227012 h 438191"/>
                    <a:gd name="connsiteX3" fmla="*/ 127105 w 129084"/>
                    <a:gd name="connsiteY3" fmla="*/ 414379 h 438191"/>
                    <a:gd name="connsiteX4" fmla="*/ 76379 w 129084"/>
                    <a:gd name="connsiteY4" fmla="*/ 438191 h 438191"/>
                    <a:gd name="connsiteX5" fmla="*/ 11 w 129084"/>
                    <a:gd name="connsiteY5" fmla="*/ 219075 h 438191"/>
                    <a:gd name="connsiteX6" fmla="*/ 71177 w 129084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7938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68872 w 127105"/>
                    <a:gd name="connsiteY2" fmla="*/ 225436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7105" h="438191">
                      <a:moveTo>
                        <a:pt x="71177" y="0"/>
                      </a:moveTo>
                      <a:lnTo>
                        <a:pt x="123640" y="12700"/>
                      </a:lnTo>
                      <a:cubicBezTo>
                        <a:pt x="101859" y="42599"/>
                        <a:pt x="68295" y="158490"/>
                        <a:pt x="68872" y="225436"/>
                      </a:cubicBezTo>
                      <a:cubicBezTo>
                        <a:pt x="69449" y="292382"/>
                        <a:pt x="107471" y="353688"/>
                        <a:pt x="127105" y="414379"/>
                      </a:cubicBezTo>
                      <a:lnTo>
                        <a:pt x="76379" y="438191"/>
                      </a:lnTo>
                      <a:cubicBezTo>
                        <a:pt x="56063" y="404847"/>
                        <a:pt x="878" y="292107"/>
                        <a:pt x="11" y="219075"/>
                      </a:cubicBezTo>
                      <a:cubicBezTo>
                        <a:pt x="-856" y="146043"/>
                        <a:pt x="50861" y="31750"/>
                        <a:pt x="71177" y="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90" name="矩形 11">
                  <a:extLst>
                    <a:ext uri="{FF2B5EF4-FFF2-40B4-BE49-F238E27FC236}">
                      <a16:creationId xmlns:a16="http://schemas.microsoft.com/office/drawing/2014/main" id="{B223EBD8-E285-46CA-A69F-414FD330F24C}"/>
                    </a:ext>
                  </a:extLst>
                </p:cNvPr>
                <p:cNvSpPr/>
                <p:nvPr/>
              </p:nvSpPr>
              <p:spPr>
                <a:xfrm rot="21276823" flipH="1">
                  <a:off x="2264390" y="3886423"/>
                  <a:ext cx="45719" cy="249197"/>
                </a:xfrm>
                <a:custGeom>
                  <a:avLst/>
                  <a:gdLst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0 h 390566"/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195262 h 390566"/>
                    <a:gd name="connsiteX5" fmla="*/ 0 w 66331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0206 w 121894"/>
                    <a:gd name="connsiteY2" fmla="*/ 194204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80908 w 121894"/>
                    <a:gd name="connsiteY2" fmla="*/ 198437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2169"/>
                    <a:gd name="connsiteY0" fmla="*/ 0 h 390566"/>
                    <a:gd name="connsiteX1" fmla="*/ 121894 w 122169"/>
                    <a:gd name="connsiteY1" fmla="*/ 0 h 390566"/>
                    <a:gd name="connsiteX2" fmla="*/ 80908 w 122169"/>
                    <a:gd name="connsiteY2" fmla="*/ 198437 h 390566"/>
                    <a:gd name="connsiteX3" fmla="*/ 121894 w 122169"/>
                    <a:gd name="connsiteY3" fmla="*/ 390566 h 390566"/>
                    <a:gd name="connsiteX4" fmla="*/ 55563 w 122169"/>
                    <a:gd name="connsiteY4" fmla="*/ 390566 h 390566"/>
                    <a:gd name="connsiteX5" fmla="*/ 0 w 122169"/>
                    <a:gd name="connsiteY5" fmla="*/ 190500 h 390566"/>
                    <a:gd name="connsiteX6" fmla="*/ 55563 w 122169"/>
                    <a:gd name="connsiteY6" fmla="*/ 0 h 390566"/>
                    <a:gd name="connsiteX0" fmla="*/ 55589 w 122195"/>
                    <a:gd name="connsiteY0" fmla="*/ 0 h 412791"/>
                    <a:gd name="connsiteX1" fmla="*/ 121920 w 122195"/>
                    <a:gd name="connsiteY1" fmla="*/ 0 h 412791"/>
                    <a:gd name="connsiteX2" fmla="*/ 80934 w 122195"/>
                    <a:gd name="connsiteY2" fmla="*/ 198437 h 412791"/>
                    <a:gd name="connsiteX3" fmla="*/ 121920 w 122195"/>
                    <a:gd name="connsiteY3" fmla="*/ 390566 h 412791"/>
                    <a:gd name="connsiteX4" fmla="*/ 62524 w 122195"/>
                    <a:gd name="connsiteY4" fmla="*/ 412791 h 412791"/>
                    <a:gd name="connsiteX5" fmla="*/ 26 w 122195"/>
                    <a:gd name="connsiteY5" fmla="*/ 190500 h 412791"/>
                    <a:gd name="connsiteX6" fmla="*/ 55589 w 122195"/>
                    <a:gd name="connsiteY6" fmla="*/ 0 h 412791"/>
                    <a:gd name="connsiteX0" fmla="*/ 55781 w 122387"/>
                    <a:gd name="connsiteY0" fmla="*/ 0 h 409616"/>
                    <a:gd name="connsiteX1" fmla="*/ 122112 w 122387"/>
                    <a:gd name="connsiteY1" fmla="*/ 0 h 409616"/>
                    <a:gd name="connsiteX2" fmla="*/ 81126 w 122387"/>
                    <a:gd name="connsiteY2" fmla="*/ 198437 h 409616"/>
                    <a:gd name="connsiteX3" fmla="*/ 122112 w 122387"/>
                    <a:gd name="connsiteY3" fmla="*/ 390566 h 409616"/>
                    <a:gd name="connsiteX4" fmla="*/ 76586 w 122387"/>
                    <a:gd name="connsiteY4" fmla="*/ 409616 h 409616"/>
                    <a:gd name="connsiteX5" fmla="*/ 218 w 122387"/>
                    <a:gd name="connsiteY5" fmla="*/ 190500 h 409616"/>
                    <a:gd name="connsiteX6" fmla="*/ 55781 w 122387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71177 w 127105"/>
                    <a:gd name="connsiteY0" fmla="*/ 0 h 438191"/>
                    <a:gd name="connsiteX1" fmla="*/ 121905 w 127105"/>
                    <a:gd name="connsiteY1" fmla="*/ 28575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9084"/>
                    <a:gd name="connsiteY0" fmla="*/ 0 h 438191"/>
                    <a:gd name="connsiteX1" fmla="*/ 128840 w 129084"/>
                    <a:gd name="connsiteY1" fmla="*/ 19050 h 438191"/>
                    <a:gd name="connsiteX2" fmla="*/ 80919 w 129084"/>
                    <a:gd name="connsiteY2" fmla="*/ 227012 h 438191"/>
                    <a:gd name="connsiteX3" fmla="*/ 127105 w 129084"/>
                    <a:gd name="connsiteY3" fmla="*/ 414379 h 438191"/>
                    <a:gd name="connsiteX4" fmla="*/ 76379 w 129084"/>
                    <a:gd name="connsiteY4" fmla="*/ 438191 h 438191"/>
                    <a:gd name="connsiteX5" fmla="*/ 11 w 129084"/>
                    <a:gd name="connsiteY5" fmla="*/ 219075 h 438191"/>
                    <a:gd name="connsiteX6" fmla="*/ 71177 w 129084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7938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68872 w 127105"/>
                    <a:gd name="connsiteY2" fmla="*/ 225436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7105" h="438191">
                      <a:moveTo>
                        <a:pt x="71177" y="0"/>
                      </a:moveTo>
                      <a:lnTo>
                        <a:pt x="123640" y="12700"/>
                      </a:lnTo>
                      <a:cubicBezTo>
                        <a:pt x="101859" y="42599"/>
                        <a:pt x="68295" y="158490"/>
                        <a:pt x="68872" y="225436"/>
                      </a:cubicBezTo>
                      <a:cubicBezTo>
                        <a:pt x="69449" y="292382"/>
                        <a:pt x="107471" y="353688"/>
                        <a:pt x="127105" y="414379"/>
                      </a:cubicBezTo>
                      <a:lnTo>
                        <a:pt x="76379" y="438191"/>
                      </a:lnTo>
                      <a:cubicBezTo>
                        <a:pt x="56063" y="404847"/>
                        <a:pt x="878" y="292107"/>
                        <a:pt x="11" y="219075"/>
                      </a:cubicBezTo>
                      <a:cubicBezTo>
                        <a:pt x="-856" y="146043"/>
                        <a:pt x="50861" y="31750"/>
                        <a:pt x="71177" y="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91" name="椭圆 90">
                  <a:extLst>
                    <a:ext uri="{FF2B5EF4-FFF2-40B4-BE49-F238E27FC236}">
                      <a16:creationId xmlns:a16="http://schemas.microsoft.com/office/drawing/2014/main" id="{7B37D663-FF73-4EEE-A892-78A0E38C965E}"/>
                    </a:ext>
                  </a:extLst>
                </p:cNvPr>
                <p:cNvSpPr/>
                <p:nvPr/>
              </p:nvSpPr>
              <p:spPr>
                <a:xfrm>
                  <a:off x="1731812" y="3882317"/>
                  <a:ext cx="66331" cy="71396"/>
                </a:xfrm>
                <a:prstGeom prst="ellipse">
                  <a:avLst/>
                </a:pr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493E7271-10E8-415B-9C20-7C81E927158A}"/>
                    </a:ext>
                  </a:extLst>
                </p:cNvPr>
                <p:cNvSpPr/>
                <p:nvPr/>
              </p:nvSpPr>
              <p:spPr>
                <a:xfrm>
                  <a:off x="1686549" y="3975323"/>
                  <a:ext cx="66331" cy="71396"/>
                </a:xfrm>
                <a:prstGeom prst="ellipse">
                  <a:avLst/>
                </a:pr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2AE8CADE-25F5-47AD-BF15-7B269F857F9A}"/>
                    </a:ext>
                  </a:extLst>
                </p:cNvPr>
                <p:cNvSpPr/>
                <p:nvPr/>
              </p:nvSpPr>
              <p:spPr>
                <a:xfrm>
                  <a:off x="1765551" y="4027052"/>
                  <a:ext cx="66331" cy="71396"/>
                </a:xfrm>
                <a:prstGeom prst="ellipse">
                  <a:avLst/>
                </a:pr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</p:grp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F95AD33C-B5EA-4D4C-8EFA-3C022A5465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84513" y="4366911"/>
                <a:ext cx="1022400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5A1E79E6-D217-42EF-A905-39922E01F2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84513" y="4440456"/>
                <a:ext cx="1022400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9BC6387F-9111-4AF7-83DB-6A74BA55F5A5}"/>
                  </a:ext>
                </a:extLst>
              </p:cNvPr>
              <p:cNvCxnSpPr/>
              <p:nvPr/>
            </p:nvCxnSpPr>
            <p:spPr>
              <a:xfrm>
                <a:off x="5038000" y="3908046"/>
                <a:ext cx="0" cy="10215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A62B5725-BCBA-42E2-AB36-822C8A158D71}"/>
                  </a:ext>
                </a:extLst>
              </p:cNvPr>
              <p:cNvCxnSpPr/>
              <p:nvPr/>
            </p:nvCxnSpPr>
            <p:spPr>
              <a:xfrm>
                <a:off x="5130874" y="3911221"/>
                <a:ext cx="0" cy="10215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E2768DF-37B7-45DC-AF8E-1DF546BB4A13}"/>
                </a:ext>
              </a:extLst>
            </p:cNvPr>
            <p:cNvGrpSpPr/>
            <p:nvPr/>
          </p:nvGrpSpPr>
          <p:grpSpPr>
            <a:xfrm>
              <a:off x="4723285" y="3976273"/>
              <a:ext cx="1022400" cy="1024753"/>
              <a:chOff x="4584513" y="3908046"/>
              <a:chExt cx="1022400" cy="1024753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6E1D7B3A-1D64-43A9-BA13-11547F26D38A}"/>
                  </a:ext>
                </a:extLst>
              </p:cNvPr>
              <p:cNvGrpSpPr/>
              <p:nvPr/>
            </p:nvGrpSpPr>
            <p:grpSpPr>
              <a:xfrm>
                <a:off x="4640200" y="3951620"/>
                <a:ext cx="917851" cy="917851"/>
                <a:chOff x="1567132" y="3583029"/>
                <a:chExt cx="917851" cy="917851"/>
              </a:xfrm>
            </p:grpSpPr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3CC824B8-23DC-4B47-AC70-A07173D25082}"/>
                    </a:ext>
                  </a:extLst>
                </p:cNvPr>
                <p:cNvSpPr/>
                <p:nvPr/>
              </p:nvSpPr>
              <p:spPr>
                <a:xfrm>
                  <a:off x="1567132" y="3583029"/>
                  <a:ext cx="917851" cy="917851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70" name="椭圆 3">
                  <a:extLst>
                    <a:ext uri="{FF2B5EF4-FFF2-40B4-BE49-F238E27FC236}">
                      <a16:creationId xmlns:a16="http://schemas.microsoft.com/office/drawing/2014/main" id="{4BF37E5A-5B03-482F-B196-77A6FEE5A124}"/>
                    </a:ext>
                  </a:extLst>
                </p:cNvPr>
                <p:cNvSpPr/>
                <p:nvPr/>
              </p:nvSpPr>
              <p:spPr>
                <a:xfrm rot="2904175">
                  <a:off x="1626805" y="3738465"/>
                  <a:ext cx="823904" cy="606978"/>
                </a:xfrm>
                <a:custGeom>
                  <a:avLst/>
                  <a:gdLst>
                    <a:gd name="connsiteX0" fmla="*/ 0 w 874623"/>
                    <a:gd name="connsiteY0" fmla="*/ 289657 h 579313"/>
                    <a:gd name="connsiteX1" fmla="*/ 437312 w 874623"/>
                    <a:gd name="connsiteY1" fmla="*/ 0 h 579313"/>
                    <a:gd name="connsiteX2" fmla="*/ 874624 w 874623"/>
                    <a:gd name="connsiteY2" fmla="*/ 289657 h 579313"/>
                    <a:gd name="connsiteX3" fmla="*/ 437312 w 874623"/>
                    <a:gd name="connsiteY3" fmla="*/ 579314 h 579313"/>
                    <a:gd name="connsiteX4" fmla="*/ 0 w 874623"/>
                    <a:gd name="connsiteY4" fmla="*/ 289657 h 579313"/>
                    <a:gd name="connsiteX0" fmla="*/ 0 w 838427"/>
                    <a:gd name="connsiteY0" fmla="*/ 408426 h 586134"/>
                    <a:gd name="connsiteX1" fmla="*/ 401115 w 838427"/>
                    <a:gd name="connsiteY1" fmla="*/ 1723 h 586134"/>
                    <a:gd name="connsiteX2" fmla="*/ 838427 w 838427"/>
                    <a:gd name="connsiteY2" fmla="*/ 291380 h 586134"/>
                    <a:gd name="connsiteX3" fmla="*/ 401115 w 838427"/>
                    <a:gd name="connsiteY3" fmla="*/ 581037 h 586134"/>
                    <a:gd name="connsiteX4" fmla="*/ 0 w 838427"/>
                    <a:gd name="connsiteY4" fmla="*/ 408426 h 586134"/>
                    <a:gd name="connsiteX0" fmla="*/ 0 w 838428"/>
                    <a:gd name="connsiteY0" fmla="*/ 408426 h 586134"/>
                    <a:gd name="connsiteX1" fmla="*/ 401116 w 838428"/>
                    <a:gd name="connsiteY1" fmla="*/ 1723 h 586134"/>
                    <a:gd name="connsiteX2" fmla="*/ 838428 w 838428"/>
                    <a:gd name="connsiteY2" fmla="*/ 291380 h 586134"/>
                    <a:gd name="connsiteX3" fmla="*/ 401116 w 838428"/>
                    <a:gd name="connsiteY3" fmla="*/ 581037 h 586134"/>
                    <a:gd name="connsiteX4" fmla="*/ 0 w 838428"/>
                    <a:gd name="connsiteY4" fmla="*/ 408426 h 586134"/>
                    <a:gd name="connsiteX0" fmla="*/ 21004 w 859432"/>
                    <a:gd name="connsiteY0" fmla="*/ 407013 h 584721"/>
                    <a:gd name="connsiteX1" fmla="*/ 94731 w 859432"/>
                    <a:gd name="connsiteY1" fmla="*/ 237626 h 584721"/>
                    <a:gd name="connsiteX2" fmla="*/ 422120 w 859432"/>
                    <a:gd name="connsiteY2" fmla="*/ 310 h 584721"/>
                    <a:gd name="connsiteX3" fmla="*/ 859432 w 859432"/>
                    <a:gd name="connsiteY3" fmla="*/ 289967 h 584721"/>
                    <a:gd name="connsiteX4" fmla="*/ 422120 w 859432"/>
                    <a:gd name="connsiteY4" fmla="*/ 579624 h 584721"/>
                    <a:gd name="connsiteX5" fmla="*/ 21004 w 859432"/>
                    <a:gd name="connsiteY5" fmla="*/ 407013 h 584721"/>
                    <a:gd name="connsiteX0" fmla="*/ 18243 w 856671"/>
                    <a:gd name="connsiteY0" fmla="*/ 411259 h 586019"/>
                    <a:gd name="connsiteX1" fmla="*/ 103768 w 856671"/>
                    <a:gd name="connsiteY1" fmla="*/ 137715 h 586019"/>
                    <a:gd name="connsiteX2" fmla="*/ 419359 w 856671"/>
                    <a:gd name="connsiteY2" fmla="*/ 4556 h 586019"/>
                    <a:gd name="connsiteX3" fmla="*/ 856671 w 856671"/>
                    <a:gd name="connsiteY3" fmla="*/ 294213 h 586019"/>
                    <a:gd name="connsiteX4" fmla="*/ 419359 w 856671"/>
                    <a:gd name="connsiteY4" fmla="*/ 583870 h 586019"/>
                    <a:gd name="connsiteX5" fmla="*/ 18243 w 856671"/>
                    <a:gd name="connsiteY5" fmla="*/ 411259 h 586019"/>
                    <a:gd name="connsiteX0" fmla="*/ 34940 w 873368"/>
                    <a:gd name="connsiteY0" fmla="*/ 410586 h 585346"/>
                    <a:gd name="connsiteX1" fmla="*/ 30387 w 873368"/>
                    <a:gd name="connsiteY1" fmla="*/ 286337 h 585346"/>
                    <a:gd name="connsiteX2" fmla="*/ 120465 w 873368"/>
                    <a:gd name="connsiteY2" fmla="*/ 137042 h 585346"/>
                    <a:gd name="connsiteX3" fmla="*/ 436056 w 873368"/>
                    <a:gd name="connsiteY3" fmla="*/ 3883 h 585346"/>
                    <a:gd name="connsiteX4" fmla="*/ 873368 w 873368"/>
                    <a:gd name="connsiteY4" fmla="*/ 293540 h 585346"/>
                    <a:gd name="connsiteX5" fmla="*/ 436056 w 873368"/>
                    <a:gd name="connsiteY5" fmla="*/ 583197 h 585346"/>
                    <a:gd name="connsiteX6" fmla="*/ 34940 w 873368"/>
                    <a:gd name="connsiteY6" fmla="*/ 410586 h 585346"/>
                    <a:gd name="connsiteX0" fmla="*/ 10710 w 849138"/>
                    <a:gd name="connsiteY0" fmla="*/ 410586 h 584959"/>
                    <a:gd name="connsiteX1" fmla="*/ 113756 w 849138"/>
                    <a:gd name="connsiteY1" fmla="*/ 318173 h 584959"/>
                    <a:gd name="connsiteX2" fmla="*/ 96235 w 849138"/>
                    <a:gd name="connsiteY2" fmla="*/ 137042 h 584959"/>
                    <a:gd name="connsiteX3" fmla="*/ 411826 w 849138"/>
                    <a:gd name="connsiteY3" fmla="*/ 3883 h 584959"/>
                    <a:gd name="connsiteX4" fmla="*/ 849138 w 849138"/>
                    <a:gd name="connsiteY4" fmla="*/ 293540 h 584959"/>
                    <a:gd name="connsiteX5" fmla="*/ 411826 w 849138"/>
                    <a:gd name="connsiteY5" fmla="*/ 583197 h 584959"/>
                    <a:gd name="connsiteX6" fmla="*/ 10710 w 849138"/>
                    <a:gd name="connsiteY6" fmla="*/ 410586 h 584959"/>
                    <a:gd name="connsiteX0" fmla="*/ 10710 w 849138"/>
                    <a:gd name="connsiteY0" fmla="*/ 411473 h 585846"/>
                    <a:gd name="connsiteX1" fmla="*/ 113756 w 849138"/>
                    <a:gd name="connsiteY1" fmla="*/ 319060 h 585846"/>
                    <a:gd name="connsiteX2" fmla="*/ 64060 w 849138"/>
                    <a:gd name="connsiteY2" fmla="*/ 126348 h 585846"/>
                    <a:gd name="connsiteX3" fmla="*/ 411826 w 849138"/>
                    <a:gd name="connsiteY3" fmla="*/ 4770 h 585846"/>
                    <a:gd name="connsiteX4" fmla="*/ 849138 w 849138"/>
                    <a:gd name="connsiteY4" fmla="*/ 294427 h 585846"/>
                    <a:gd name="connsiteX5" fmla="*/ 411826 w 849138"/>
                    <a:gd name="connsiteY5" fmla="*/ 584084 h 585846"/>
                    <a:gd name="connsiteX6" fmla="*/ 10710 w 849138"/>
                    <a:gd name="connsiteY6" fmla="*/ 411473 h 585846"/>
                    <a:gd name="connsiteX0" fmla="*/ 12871 w 821983"/>
                    <a:gd name="connsiteY0" fmla="*/ 488445 h 591329"/>
                    <a:gd name="connsiteX1" fmla="*/ 86601 w 821983"/>
                    <a:gd name="connsiteY1" fmla="*/ 319060 h 591329"/>
                    <a:gd name="connsiteX2" fmla="*/ 36905 w 821983"/>
                    <a:gd name="connsiteY2" fmla="*/ 126348 h 591329"/>
                    <a:gd name="connsiteX3" fmla="*/ 384671 w 821983"/>
                    <a:gd name="connsiteY3" fmla="*/ 4770 h 591329"/>
                    <a:gd name="connsiteX4" fmla="*/ 821983 w 821983"/>
                    <a:gd name="connsiteY4" fmla="*/ 294427 h 591329"/>
                    <a:gd name="connsiteX5" fmla="*/ 384671 w 821983"/>
                    <a:gd name="connsiteY5" fmla="*/ 584084 h 591329"/>
                    <a:gd name="connsiteX6" fmla="*/ 12871 w 821983"/>
                    <a:gd name="connsiteY6" fmla="*/ 488445 h 591329"/>
                    <a:gd name="connsiteX0" fmla="*/ 3749 w 812861"/>
                    <a:gd name="connsiteY0" fmla="*/ 488445 h 593330"/>
                    <a:gd name="connsiteX1" fmla="*/ 77479 w 812861"/>
                    <a:gd name="connsiteY1" fmla="*/ 319060 h 593330"/>
                    <a:gd name="connsiteX2" fmla="*/ 27783 w 812861"/>
                    <a:gd name="connsiteY2" fmla="*/ 126348 h 593330"/>
                    <a:gd name="connsiteX3" fmla="*/ 375549 w 812861"/>
                    <a:gd name="connsiteY3" fmla="*/ 4770 h 593330"/>
                    <a:gd name="connsiteX4" fmla="*/ 812861 w 812861"/>
                    <a:gd name="connsiteY4" fmla="*/ 294427 h 593330"/>
                    <a:gd name="connsiteX5" fmla="*/ 375549 w 812861"/>
                    <a:gd name="connsiteY5" fmla="*/ 584084 h 593330"/>
                    <a:gd name="connsiteX6" fmla="*/ 3749 w 812861"/>
                    <a:gd name="connsiteY6" fmla="*/ 488445 h 593330"/>
                    <a:gd name="connsiteX0" fmla="*/ 6417 w 815529"/>
                    <a:gd name="connsiteY0" fmla="*/ 488445 h 593280"/>
                    <a:gd name="connsiteX1" fmla="*/ 80147 w 815529"/>
                    <a:gd name="connsiteY1" fmla="*/ 319060 h 593280"/>
                    <a:gd name="connsiteX2" fmla="*/ 30451 w 815529"/>
                    <a:gd name="connsiteY2" fmla="*/ 126348 h 593280"/>
                    <a:gd name="connsiteX3" fmla="*/ 378217 w 815529"/>
                    <a:gd name="connsiteY3" fmla="*/ 4770 h 593280"/>
                    <a:gd name="connsiteX4" fmla="*/ 815529 w 815529"/>
                    <a:gd name="connsiteY4" fmla="*/ 294427 h 593280"/>
                    <a:gd name="connsiteX5" fmla="*/ 378217 w 815529"/>
                    <a:gd name="connsiteY5" fmla="*/ 584084 h 593280"/>
                    <a:gd name="connsiteX6" fmla="*/ 6417 w 815529"/>
                    <a:gd name="connsiteY6" fmla="*/ 488445 h 593280"/>
                    <a:gd name="connsiteX0" fmla="*/ 6417 w 815529"/>
                    <a:gd name="connsiteY0" fmla="*/ 444293 h 549128"/>
                    <a:gd name="connsiteX1" fmla="*/ 80147 w 815529"/>
                    <a:gd name="connsiteY1" fmla="*/ 274908 h 549128"/>
                    <a:gd name="connsiteX2" fmla="*/ 30451 w 815529"/>
                    <a:gd name="connsiteY2" fmla="*/ 82196 h 549128"/>
                    <a:gd name="connsiteX3" fmla="*/ 383256 w 815529"/>
                    <a:gd name="connsiteY3" fmla="*/ 7548 h 549128"/>
                    <a:gd name="connsiteX4" fmla="*/ 815529 w 815529"/>
                    <a:gd name="connsiteY4" fmla="*/ 250275 h 549128"/>
                    <a:gd name="connsiteX5" fmla="*/ 378217 w 815529"/>
                    <a:gd name="connsiteY5" fmla="*/ 539932 h 549128"/>
                    <a:gd name="connsiteX6" fmla="*/ 6417 w 815529"/>
                    <a:gd name="connsiteY6" fmla="*/ 444293 h 549128"/>
                    <a:gd name="connsiteX0" fmla="*/ 6417 w 825736"/>
                    <a:gd name="connsiteY0" fmla="*/ 436755 h 541590"/>
                    <a:gd name="connsiteX1" fmla="*/ 80147 w 825736"/>
                    <a:gd name="connsiteY1" fmla="*/ 267370 h 541590"/>
                    <a:gd name="connsiteX2" fmla="*/ 30451 w 825736"/>
                    <a:gd name="connsiteY2" fmla="*/ 74658 h 541590"/>
                    <a:gd name="connsiteX3" fmla="*/ 383256 w 825736"/>
                    <a:gd name="connsiteY3" fmla="*/ 10 h 541590"/>
                    <a:gd name="connsiteX4" fmla="*/ 662201 w 825736"/>
                    <a:gd name="connsiteY4" fmla="*/ 70829 h 541590"/>
                    <a:gd name="connsiteX5" fmla="*/ 815529 w 825736"/>
                    <a:gd name="connsiteY5" fmla="*/ 242737 h 541590"/>
                    <a:gd name="connsiteX6" fmla="*/ 378217 w 825736"/>
                    <a:gd name="connsiteY6" fmla="*/ 532394 h 541590"/>
                    <a:gd name="connsiteX7" fmla="*/ 6417 w 825736"/>
                    <a:gd name="connsiteY7" fmla="*/ 436755 h 541590"/>
                    <a:gd name="connsiteX0" fmla="*/ 6417 w 825733"/>
                    <a:gd name="connsiteY0" fmla="*/ 461948 h 566783"/>
                    <a:gd name="connsiteX1" fmla="*/ 80147 w 825733"/>
                    <a:gd name="connsiteY1" fmla="*/ 292563 h 566783"/>
                    <a:gd name="connsiteX2" fmla="*/ 30451 w 825733"/>
                    <a:gd name="connsiteY2" fmla="*/ 99851 h 566783"/>
                    <a:gd name="connsiteX3" fmla="*/ 383256 w 825733"/>
                    <a:gd name="connsiteY3" fmla="*/ 25203 h 566783"/>
                    <a:gd name="connsiteX4" fmla="*/ 662152 w 825733"/>
                    <a:gd name="connsiteY4" fmla="*/ 19558 h 566783"/>
                    <a:gd name="connsiteX5" fmla="*/ 815529 w 825733"/>
                    <a:gd name="connsiteY5" fmla="*/ 267930 h 566783"/>
                    <a:gd name="connsiteX6" fmla="*/ 378217 w 825733"/>
                    <a:gd name="connsiteY6" fmla="*/ 557587 h 566783"/>
                    <a:gd name="connsiteX7" fmla="*/ 6417 w 825733"/>
                    <a:gd name="connsiteY7" fmla="*/ 461948 h 566783"/>
                    <a:gd name="connsiteX0" fmla="*/ 6417 w 799105"/>
                    <a:gd name="connsiteY0" fmla="*/ 461948 h 561708"/>
                    <a:gd name="connsiteX1" fmla="*/ 80147 w 799105"/>
                    <a:gd name="connsiteY1" fmla="*/ 292563 h 561708"/>
                    <a:gd name="connsiteX2" fmla="*/ 30451 w 799105"/>
                    <a:gd name="connsiteY2" fmla="*/ 99851 h 561708"/>
                    <a:gd name="connsiteX3" fmla="*/ 383256 w 799105"/>
                    <a:gd name="connsiteY3" fmla="*/ 25203 h 561708"/>
                    <a:gd name="connsiteX4" fmla="*/ 662152 w 799105"/>
                    <a:gd name="connsiteY4" fmla="*/ 19558 h 561708"/>
                    <a:gd name="connsiteX5" fmla="*/ 786843 w 799105"/>
                    <a:gd name="connsiteY5" fmla="*/ 352850 h 561708"/>
                    <a:gd name="connsiteX6" fmla="*/ 378217 w 799105"/>
                    <a:gd name="connsiteY6" fmla="*/ 557587 h 561708"/>
                    <a:gd name="connsiteX7" fmla="*/ 6417 w 799105"/>
                    <a:gd name="connsiteY7" fmla="*/ 461948 h 561708"/>
                    <a:gd name="connsiteX0" fmla="*/ 6417 w 814143"/>
                    <a:gd name="connsiteY0" fmla="*/ 452504 h 552264"/>
                    <a:gd name="connsiteX1" fmla="*/ 80147 w 814143"/>
                    <a:gd name="connsiteY1" fmla="*/ 283119 h 552264"/>
                    <a:gd name="connsiteX2" fmla="*/ 30451 w 814143"/>
                    <a:gd name="connsiteY2" fmla="*/ 90407 h 552264"/>
                    <a:gd name="connsiteX3" fmla="*/ 383256 w 814143"/>
                    <a:gd name="connsiteY3" fmla="*/ 15759 h 552264"/>
                    <a:gd name="connsiteX4" fmla="*/ 662152 w 814143"/>
                    <a:gd name="connsiteY4" fmla="*/ 10114 h 552264"/>
                    <a:gd name="connsiteX5" fmla="*/ 763741 w 814143"/>
                    <a:gd name="connsiteY5" fmla="*/ 130019 h 552264"/>
                    <a:gd name="connsiteX6" fmla="*/ 786843 w 814143"/>
                    <a:gd name="connsiteY6" fmla="*/ 343406 h 552264"/>
                    <a:gd name="connsiteX7" fmla="*/ 378217 w 814143"/>
                    <a:gd name="connsiteY7" fmla="*/ 548143 h 552264"/>
                    <a:gd name="connsiteX8" fmla="*/ 6417 w 814143"/>
                    <a:gd name="connsiteY8" fmla="*/ 452504 h 552264"/>
                    <a:gd name="connsiteX0" fmla="*/ 6417 w 798468"/>
                    <a:gd name="connsiteY0" fmla="*/ 452504 h 552264"/>
                    <a:gd name="connsiteX1" fmla="*/ 80147 w 798468"/>
                    <a:gd name="connsiteY1" fmla="*/ 283119 h 552264"/>
                    <a:gd name="connsiteX2" fmla="*/ 30451 w 798468"/>
                    <a:gd name="connsiteY2" fmla="*/ 90407 h 552264"/>
                    <a:gd name="connsiteX3" fmla="*/ 383256 w 798468"/>
                    <a:gd name="connsiteY3" fmla="*/ 15759 h 552264"/>
                    <a:gd name="connsiteX4" fmla="*/ 662152 w 798468"/>
                    <a:gd name="connsiteY4" fmla="*/ 10114 h 552264"/>
                    <a:gd name="connsiteX5" fmla="*/ 608221 w 798468"/>
                    <a:gd name="connsiteY5" fmla="*/ 199990 h 552264"/>
                    <a:gd name="connsiteX6" fmla="*/ 786843 w 798468"/>
                    <a:gd name="connsiteY6" fmla="*/ 343406 h 552264"/>
                    <a:gd name="connsiteX7" fmla="*/ 378217 w 798468"/>
                    <a:gd name="connsiteY7" fmla="*/ 548143 h 552264"/>
                    <a:gd name="connsiteX8" fmla="*/ 6417 w 798468"/>
                    <a:gd name="connsiteY8" fmla="*/ 452504 h 552264"/>
                    <a:gd name="connsiteX0" fmla="*/ 6417 w 798468"/>
                    <a:gd name="connsiteY0" fmla="*/ 504829 h 604589"/>
                    <a:gd name="connsiteX1" fmla="*/ 80147 w 798468"/>
                    <a:gd name="connsiteY1" fmla="*/ 335444 h 604589"/>
                    <a:gd name="connsiteX2" fmla="*/ 30451 w 798468"/>
                    <a:gd name="connsiteY2" fmla="*/ 142732 h 604589"/>
                    <a:gd name="connsiteX3" fmla="*/ 383256 w 798468"/>
                    <a:gd name="connsiteY3" fmla="*/ 68084 h 604589"/>
                    <a:gd name="connsiteX4" fmla="*/ 629420 w 798468"/>
                    <a:gd name="connsiteY4" fmla="*/ 3662 h 604589"/>
                    <a:gd name="connsiteX5" fmla="*/ 608221 w 798468"/>
                    <a:gd name="connsiteY5" fmla="*/ 252315 h 604589"/>
                    <a:gd name="connsiteX6" fmla="*/ 786843 w 798468"/>
                    <a:gd name="connsiteY6" fmla="*/ 395731 h 604589"/>
                    <a:gd name="connsiteX7" fmla="*/ 378217 w 798468"/>
                    <a:gd name="connsiteY7" fmla="*/ 600468 h 604589"/>
                    <a:gd name="connsiteX8" fmla="*/ 6417 w 798468"/>
                    <a:gd name="connsiteY8" fmla="*/ 504829 h 604589"/>
                    <a:gd name="connsiteX0" fmla="*/ 6417 w 798468"/>
                    <a:gd name="connsiteY0" fmla="*/ 504829 h 604589"/>
                    <a:gd name="connsiteX1" fmla="*/ 80147 w 798468"/>
                    <a:gd name="connsiteY1" fmla="*/ 335444 h 604589"/>
                    <a:gd name="connsiteX2" fmla="*/ 30451 w 798468"/>
                    <a:gd name="connsiteY2" fmla="*/ 142732 h 604589"/>
                    <a:gd name="connsiteX3" fmla="*/ 383256 w 798468"/>
                    <a:gd name="connsiteY3" fmla="*/ 68084 h 604589"/>
                    <a:gd name="connsiteX4" fmla="*/ 629420 w 798468"/>
                    <a:gd name="connsiteY4" fmla="*/ 3662 h 604589"/>
                    <a:gd name="connsiteX5" fmla="*/ 608221 w 798468"/>
                    <a:gd name="connsiteY5" fmla="*/ 252315 h 604589"/>
                    <a:gd name="connsiteX6" fmla="*/ 786843 w 798468"/>
                    <a:gd name="connsiteY6" fmla="*/ 395731 h 604589"/>
                    <a:gd name="connsiteX7" fmla="*/ 378217 w 798468"/>
                    <a:gd name="connsiteY7" fmla="*/ 600468 h 604589"/>
                    <a:gd name="connsiteX8" fmla="*/ 6417 w 798468"/>
                    <a:gd name="connsiteY8" fmla="*/ 504829 h 604589"/>
                    <a:gd name="connsiteX0" fmla="*/ 6417 w 798468"/>
                    <a:gd name="connsiteY0" fmla="*/ 504829 h 604589"/>
                    <a:gd name="connsiteX1" fmla="*/ 80147 w 798468"/>
                    <a:gd name="connsiteY1" fmla="*/ 335444 h 604589"/>
                    <a:gd name="connsiteX2" fmla="*/ 30451 w 798468"/>
                    <a:gd name="connsiteY2" fmla="*/ 142732 h 604589"/>
                    <a:gd name="connsiteX3" fmla="*/ 383256 w 798468"/>
                    <a:gd name="connsiteY3" fmla="*/ 68084 h 604589"/>
                    <a:gd name="connsiteX4" fmla="*/ 629420 w 798468"/>
                    <a:gd name="connsiteY4" fmla="*/ 3662 h 604589"/>
                    <a:gd name="connsiteX5" fmla="*/ 608221 w 798468"/>
                    <a:gd name="connsiteY5" fmla="*/ 252315 h 604589"/>
                    <a:gd name="connsiteX6" fmla="*/ 786843 w 798468"/>
                    <a:gd name="connsiteY6" fmla="*/ 395731 h 604589"/>
                    <a:gd name="connsiteX7" fmla="*/ 378217 w 798468"/>
                    <a:gd name="connsiteY7" fmla="*/ 600468 h 604589"/>
                    <a:gd name="connsiteX8" fmla="*/ 6417 w 798468"/>
                    <a:gd name="connsiteY8" fmla="*/ 504829 h 604589"/>
                    <a:gd name="connsiteX0" fmla="*/ 6417 w 786843"/>
                    <a:gd name="connsiteY0" fmla="*/ 504829 h 604589"/>
                    <a:gd name="connsiteX1" fmla="*/ 80147 w 786843"/>
                    <a:gd name="connsiteY1" fmla="*/ 335444 h 604589"/>
                    <a:gd name="connsiteX2" fmla="*/ 30451 w 786843"/>
                    <a:gd name="connsiteY2" fmla="*/ 142732 h 604589"/>
                    <a:gd name="connsiteX3" fmla="*/ 383256 w 786843"/>
                    <a:gd name="connsiteY3" fmla="*/ 68084 h 604589"/>
                    <a:gd name="connsiteX4" fmla="*/ 629420 w 786843"/>
                    <a:gd name="connsiteY4" fmla="*/ 3662 h 604589"/>
                    <a:gd name="connsiteX5" fmla="*/ 608221 w 786843"/>
                    <a:gd name="connsiteY5" fmla="*/ 252315 h 604589"/>
                    <a:gd name="connsiteX6" fmla="*/ 786843 w 786843"/>
                    <a:gd name="connsiteY6" fmla="*/ 395731 h 604589"/>
                    <a:gd name="connsiteX7" fmla="*/ 378217 w 786843"/>
                    <a:gd name="connsiteY7" fmla="*/ 600468 h 604589"/>
                    <a:gd name="connsiteX8" fmla="*/ 6417 w 786843"/>
                    <a:gd name="connsiteY8" fmla="*/ 504829 h 604589"/>
                    <a:gd name="connsiteX0" fmla="*/ 6417 w 786843"/>
                    <a:gd name="connsiteY0" fmla="*/ 504829 h 604589"/>
                    <a:gd name="connsiteX1" fmla="*/ 80147 w 786843"/>
                    <a:gd name="connsiteY1" fmla="*/ 335444 h 604589"/>
                    <a:gd name="connsiteX2" fmla="*/ 30451 w 786843"/>
                    <a:gd name="connsiteY2" fmla="*/ 142732 h 604589"/>
                    <a:gd name="connsiteX3" fmla="*/ 383256 w 786843"/>
                    <a:gd name="connsiteY3" fmla="*/ 68084 h 604589"/>
                    <a:gd name="connsiteX4" fmla="*/ 629420 w 786843"/>
                    <a:gd name="connsiteY4" fmla="*/ 3662 h 604589"/>
                    <a:gd name="connsiteX5" fmla="*/ 608221 w 786843"/>
                    <a:gd name="connsiteY5" fmla="*/ 252315 h 604589"/>
                    <a:gd name="connsiteX6" fmla="*/ 786843 w 786843"/>
                    <a:gd name="connsiteY6" fmla="*/ 395731 h 604589"/>
                    <a:gd name="connsiteX7" fmla="*/ 378217 w 786843"/>
                    <a:gd name="connsiteY7" fmla="*/ 600468 h 604589"/>
                    <a:gd name="connsiteX8" fmla="*/ 6417 w 786843"/>
                    <a:gd name="connsiteY8" fmla="*/ 504829 h 604589"/>
                    <a:gd name="connsiteX0" fmla="*/ 6417 w 786843"/>
                    <a:gd name="connsiteY0" fmla="*/ 514747 h 614507"/>
                    <a:gd name="connsiteX1" fmla="*/ 80147 w 786843"/>
                    <a:gd name="connsiteY1" fmla="*/ 345362 h 614507"/>
                    <a:gd name="connsiteX2" fmla="*/ 30451 w 786843"/>
                    <a:gd name="connsiteY2" fmla="*/ 152650 h 614507"/>
                    <a:gd name="connsiteX3" fmla="*/ 383256 w 786843"/>
                    <a:gd name="connsiteY3" fmla="*/ 78002 h 614507"/>
                    <a:gd name="connsiteX4" fmla="*/ 629420 w 786843"/>
                    <a:gd name="connsiteY4" fmla="*/ 13580 h 614507"/>
                    <a:gd name="connsiteX5" fmla="*/ 608221 w 786843"/>
                    <a:gd name="connsiteY5" fmla="*/ 262233 h 614507"/>
                    <a:gd name="connsiteX6" fmla="*/ 786843 w 786843"/>
                    <a:gd name="connsiteY6" fmla="*/ 405649 h 614507"/>
                    <a:gd name="connsiteX7" fmla="*/ 378217 w 786843"/>
                    <a:gd name="connsiteY7" fmla="*/ 610386 h 614507"/>
                    <a:gd name="connsiteX8" fmla="*/ 6417 w 786843"/>
                    <a:gd name="connsiteY8" fmla="*/ 514747 h 614507"/>
                    <a:gd name="connsiteX0" fmla="*/ 6417 w 786843"/>
                    <a:gd name="connsiteY0" fmla="*/ 514747 h 614507"/>
                    <a:gd name="connsiteX1" fmla="*/ 80147 w 786843"/>
                    <a:gd name="connsiteY1" fmla="*/ 345362 h 614507"/>
                    <a:gd name="connsiteX2" fmla="*/ 30451 w 786843"/>
                    <a:gd name="connsiteY2" fmla="*/ 152650 h 614507"/>
                    <a:gd name="connsiteX3" fmla="*/ 383256 w 786843"/>
                    <a:gd name="connsiteY3" fmla="*/ 78002 h 614507"/>
                    <a:gd name="connsiteX4" fmla="*/ 629420 w 786843"/>
                    <a:gd name="connsiteY4" fmla="*/ 13580 h 614507"/>
                    <a:gd name="connsiteX5" fmla="*/ 608221 w 786843"/>
                    <a:gd name="connsiteY5" fmla="*/ 262233 h 614507"/>
                    <a:gd name="connsiteX6" fmla="*/ 786843 w 786843"/>
                    <a:gd name="connsiteY6" fmla="*/ 405649 h 614507"/>
                    <a:gd name="connsiteX7" fmla="*/ 378217 w 786843"/>
                    <a:gd name="connsiteY7" fmla="*/ 610386 h 614507"/>
                    <a:gd name="connsiteX8" fmla="*/ 6417 w 786843"/>
                    <a:gd name="connsiteY8" fmla="*/ 514747 h 614507"/>
                    <a:gd name="connsiteX0" fmla="*/ 6417 w 786843"/>
                    <a:gd name="connsiteY0" fmla="*/ 463093 h 562853"/>
                    <a:gd name="connsiteX1" fmla="*/ 80147 w 786843"/>
                    <a:gd name="connsiteY1" fmla="*/ 293708 h 562853"/>
                    <a:gd name="connsiteX2" fmla="*/ 30451 w 786843"/>
                    <a:gd name="connsiteY2" fmla="*/ 100996 h 562853"/>
                    <a:gd name="connsiteX3" fmla="*/ 383256 w 786843"/>
                    <a:gd name="connsiteY3" fmla="*/ 26348 h 562853"/>
                    <a:gd name="connsiteX4" fmla="*/ 698276 w 786843"/>
                    <a:gd name="connsiteY4" fmla="*/ 23054 h 562853"/>
                    <a:gd name="connsiteX5" fmla="*/ 608221 w 786843"/>
                    <a:gd name="connsiteY5" fmla="*/ 210579 h 562853"/>
                    <a:gd name="connsiteX6" fmla="*/ 786843 w 786843"/>
                    <a:gd name="connsiteY6" fmla="*/ 353995 h 562853"/>
                    <a:gd name="connsiteX7" fmla="*/ 378217 w 786843"/>
                    <a:gd name="connsiteY7" fmla="*/ 558732 h 562853"/>
                    <a:gd name="connsiteX8" fmla="*/ 6417 w 786843"/>
                    <a:gd name="connsiteY8" fmla="*/ 463093 h 562853"/>
                    <a:gd name="connsiteX0" fmla="*/ 6417 w 786843"/>
                    <a:gd name="connsiteY0" fmla="*/ 513220 h 612980"/>
                    <a:gd name="connsiteX1" fmla="*/ 80147 w 786843"/>
                    <a:gd name="connsiteY1" fmla="*/ 343835 h 612980"/>
                    <a:gd name="connsiteX2" fmla="*/ 30451 w 786843"/>
                    <a:gd name="connsiteY2" fmla="*/ 151123 h 612980"/>
                    <a:gd name="connsiteX3" fmla="*/ 376617 w 786843"/>
                    <a:gd name="connsiteY3" fmla="*/ 2652 h 612980"/>
                    <a:gd name="connsiteX4" fmla="*/ 698276 w 786843"/>
                    <a:gd name="connsiteY4" fmla="*/ 73181 h 612980"/>
                    <a:gd name="connsiteX5" fmla="*/ 608221 w 786843"/>
                    <a:gd name="connsiteY5" fmla="*/ 260706 h 612980"/>
                    <a:gd name="connsiteX6" fmla="*/ 786843 w 786843"/>
                    <a:gd name="connsiteY6" fmla="*/ 404122 h 612980"/>
                    <a:gd name="connsiteX7" fmla="*/ 378217 w 786843"/>
                    <a:gd name="connsiteY7" fmla="*/ 608859 h 612980"/>
                    <a:gd name="connsiteX8" fmla="*/ 6417 w 786843"/>
                    <a:gd name="connsiteY8" fmla="*/ 513220 h 612980"/>
                    <a:gd name="connsiteX0" fmla="*/ 6417 w 786843"/>
                    <a:gd name="connsiteY0" fmla="*/ 513220 h 612980"/>
                    <a:gd name="connsiteX1" fmla="*/ 80147 w 786843"/>
                    <a:gd name="connsiteY1" fmla="*/ 343835 h 612980"/>
                    <a:gd name="connsiteX2" fmla="*/ 30451 w 786843"/>
                    <a:gd name="connsiteY2" fmla="*/ 151123 h 612980"/>
                    <a:gd name="connsiteX3" fmla="*/ 376617 w 786843"/>
                    <a:gd name="connsiteY3" fmla="*/ 2652 h 612980"/>
                    <a:gd name="connsiteX4" fmla="*/ 698276 w 786843"/>
                    <a:gd name="connsiteY4" fmla="*/ 73181 h 612980"/>
                    <a:gd name="connsiteX5" fmla="*/ 531781 w 786843"/>
                    <a:gd name="connsiteY5" fmla="*/ 298986 h 612980"/>
                    <a:gd name="connsiteX6" fmla="*/ 786843 w 786843"/>
                    <a:gd name="connsiteY6" fmla="*/ 404122 h 612980"/>
                    <a:gd name="connsiteX7" fmla="*/ 378217 w 786843"/>
                    <a:gd name="connsiteY7" fmla="*/ 608859 h 612980"/>
                    <a:gd name="connsiteX8" fmla="*/ 6417 w 786843"/>
                    <a:gd name="connsiteY8" fmla="*/ 513220 h 612980"/>
                    <a:gd name="connsiteX0" fmla="*/ 6417 w 786843"/>
                    <a:gd name="connsiteY0" fmla="*/ 511621 h 611381"/>
                    <a:gd name="connsiteX1" fmla="*/ 80147 w 786843"/>
                    <a:gd name="connsiteY1" fmla="*/ 342236 h 611381"/>
                    <a:gd name="connsiteX2" fmla="*/ 30451 w 786843"/>
                    <a:gd name="connsiteY2" fmla="*/ 149524 h 611381"/>
                    <a:gd name="connsiteX3" fmla="*/ 376617 w 786843"/>
                    <a:gd name="connsiteY3" fmla="*/ 1053 h 611381"/>
                    <a:gd name="connsiteX4" fmla="*/ 746805 w 786843"/>
                    <a:gd name="connsiteY4" fmla="*/ 93436 h 611381"/>
                    <a:gd name="connsiteX5" fmla="*/ 531781 w 786843"/>
                    <a:gd name="connsiteY5" fmla="*/ 297387 h 611381"/>
                    <a:gd name="connsiteX6" fmla="*/ 786843 w 786843"/>
                    <a:gd name="connsiteY6" fmla="*/ 402523 h 611381"/>
                    <a:gd name="connsiteX7" fmla="*/ 378217 w 786843"/>
                    <a:gd name="connsiteY7" fmla="*/ 607260 h 611381"/>
                    <a:gd name="connsiteX8" fmla="*/ 6417 w 786843"/>
                    <a:gd name="connsiteY8" fmla="*/ 511621 h 611381"/>
                    <a:gd name="connsiteX0" fmla="*/ 6417 w 772112"/>
                    <a:gd name="connsiteY0" fmla="*/ 511621 h 608672"/>
                    <a:gd name="connsiteX1" fmla="*/ 80147 w 772112"/>
                    <a:gd name="connsiteY1" fmla="*/ 342236 h 608672"/>
                    <a:gd name="connsiteX2" fmla="*/ 30451 w 772112"/>
                    <a:gd name="connsiteY2" fmla="*/ 149524 h 608672"/>
                    <a:gd name="connsiteX3" fmla="*/ 376617 w 772112"/>
                    <a:gd name="connsiteY3" fmla="*/ 1053 h 608672"/>
                    <a:gd name="connsiteX4" fmla="*/ 746805 w 772112"/>
                    <a:gd name="connsiteY4" fmla="*/ 93436 h 608672"/>
                    <a:gd name="connsiteX5" fmla="*/ 531781 w 772112"/>
                    <a:gd name="connsiteY5" fmla="*/ 297387 h 608672"/>
                    <a:gd name="connsiteX6" fmla="*/ 772112 w 772112"/>
                    <a:gd name="connsiteY6" fmla="*/ 457375 h 608672"/>
                    <a:gd name="connsiteX7" fmla="*/ 378217 w 772112"/>
                    <a:gd name="connsiteY7" fmla="*/ 607260 h 608672"/>
                    <a:gd name="connsiteX8" fmla="*/ 6417 w 772112"/>
                    <a:gd name="connsiteY8" fmla="*/ 511621 h 608672"/>
                    <a:gd name="connsiteX0" fmla="*/ 20480 w 786175"/>
                    <a:gd name="connsiteY0" fmla="*/ 510584 h 607635"/>
                    <a:gd name="connsiteX1" fmla="*/ 94210 w 786175"/>
                    <a:gd name="connsiteY1" fmla="*/ 341199 h 607635"/>
                    <a:gd name="connsiteX2" fmla="*/ 16797 w 786175"/>
                    <a:gd name="connsiteY2" fmla="*/ 98408 h 607635"/>
                    <a:gd name="connsiteX3" fmla="*/ 390680 w 786175"/>
                    <a:gd name="connsiteY3" fmla="*/ 16 h 607635"/>
                    <a:gd name="connsiteX4" fmla="*/ 760868 w 786175"/>
                    <a:gd name="connsiteY4" fmla="*/ 92399 h 607635"/>
                    <a:gd name="connsiteX5" fmla="*/ 545844 w 786175"/>
                    <a:gd name="connsiteY5" fmla="*/ 296350 h 607635"/>
                    <a:gd name="connsiteX6" fmla="*/ 786175 w 786175"/>
                    <a:gd name="connsiteY6" fmla="*/ 456338 h 607635"/>
                    <a:gd name="connsiteX7" fmla="*/ 392280 w 786175"/>
                    <a:gd name="connsiteY7" fmla="*/ 606223 h 607635"/>
                    <a:gd name="connsiteX8" fmla="*/ 20480 w 786175"/>
                    <a:gd name="connsiteY8" fmla="*/ 510584 h 607635"/>
                    <a:gd name="connsiteX0" fmla="*/ 4451 w 819984"/>
                    <a:gd name="connsiteY0" fmla="*/ 504551 h 607248"/>
                    <a:gd name="connsiteX1" fmla="*/ 128019 w 819984"/>
                    <a:gd name="connsiteY1" fmla="*/ 341199 h 607248"/>
                    <a:gd name="connsiteX2" fmla="*/ 50606 w 819984"/>
                    <a:gd name="connsiteY2" fmla="*/ 98408 h 607248"/>
                    <a:gd name="connsiteX3" fmla="*/ 424489 w 819984"/>
                    <a:gd name="connsiteY3" fmla="*/ 16 h 607248"/>
                    <a:gd name="connsiteX4" fmla="*/ 794677 w 819984"/>
                    <a:gd name="connsiteY4" fmla="*/ 92399 h 607248"/>
                    <a:gd name="connsiteX5" fmla="*/ 579653 w 819984"/>
                    <a:gd name="connsiteY5" fmla="*/ 296350 h 607248"/>
                    <a:gd name="connsiteX6" fmla="*/ 819984 w 819984"/>
                    <a:gd name="connsiteY6" fmla="*/ 456338 h 607248"/>
                    <a:gd name="connsiteX7" fmla="*/ 426089 w 819984"/>
                    <a:gd name="connsiteY7" fmla="*/ 606223 h 607248"/>
                    <a:gd name="connsiteX8" fmla="*/ 4451 w 819984"/>
                    <a:gd name="connsiteY8" fmla="*/ 504551 h 607248"/>
                    <a:gd name="connsiteX0" fmla="*/ 8371 w 823904"/>
                    <a:gd name="connsiteY0" fmla="*/ 504551 h 606978"/>
                    <a:gd name="connsiteX1" fmla="*/ 144828 w 823904"/>
                    <a:gd name="connsiteY1" fmla="*/ 293203 h 606978"/>
                    <a:gd name="connsiteX2" fmla="*/ 54526 w 823904"/>
                    <a:gd name="connsiteY2" fmla="*/ 98408 h 606978"/>
                    <a:gd name="connsiteX3" fmla="*/ 428409 w 823904"/>
                    <a:gd name="connsiteY3" fmla="*/ 16 h 606978"/>
                    <a:gd name="connsiteX4" fmla="*/ 798597 w 823904"/>
                    <a:gd name="connsiteY4" fmla="*/ 92399 h 606978"/>
                    <a:gd name="connsiteX5" fmla="*/ 583573 w 823904"/>
                    <a:gd name="connsiteY5" fmla="*/ 296350 h 606978"/>
                    <a:gd name="connsiteX6" fmla="*/ 823904 w 823904"/>
                    <a:gd name="connsiteY6" fmla="*/ 456338 h 606978"/>
                    <a:gd name="connsiteX7" fmla="*/ 430009 w 823904"/>
                    <a:gd name="connsiteY7" fmla="*/ 606223 h 606978"/>
                    <a:gd name="connsiteX8" fmla="*/ 8371 w 823904"/>
                    <a:gd name="connsiteY8" fmla="*/ 504551 h 606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3904" h="606978">
                      <a:moveTo>
                        <a:pt x="8371" y="504551"/>
                      </a:moveTo>
                      <a:cubicBezTo>
                        <a:pt x="-39159" y="452381"/>
                        <a:pt x="130574" y="338794"/>
                        <a:pt x="144828" y="293203"/>
                      </a:cubicBezTo>
                      <a:cubicBezTo>
                        <a:pt x="159082" y="247612"/>
                        <a:pt x="-13085" y="145484"/>
                        <a:pt x="54526" y="98408"/>
                      </a:cubicBezTo>
                      <a:cubicBezTo>
                        <a:pt x="122137" y="51332"/>
                        <a:pt x="304397" y="1017"/>
                        <a:pt x="428409" y="16"/>
                      </a:cubicBezTo>
                      <a:cubicBezTo>
                        <a:pt x="552421" y="-985"/>
                        <a:pt x="751511" y="45397"/>
                        <a:pt x="798597" y="92399"/>
                      </a:cubicBezTo>
                      <a:cubicBezTo>
                        <a:pt x="847838" y="213490"/>
                        <a:pt x="551985" y="248191"/>
                        <a:pt x="583573" y="296350"/>
                      </a:cubicBezTo>
                      <a:cubicBezTo>
                        <a:pt x="604355" y="351899"/>
                        <a:pt x="816635" y="280701"/>
                        <a:pt x="823904" y="456338"/>
                      </a:cubicBezTo>
                      <a:cubicBezTo>
                        <a:pt x="759650" y="526025"/>
                        <a:pt x="565931" y="598188"/>
                        <a:pt x="430009" y="606223"/>
                      </a:cubicBezTo>
                      <a:cubicBezTo>
                        <a:pt x="294087" y="614258"/>
                        <a:pt x="55901" y="556721"/>
                        <a:pt x="8371" y="504551"/>
                      </a:cubicBezTo>
                      <a:close/>
                    </a:path>
                  </a:pathLst>
                </a:custGeom>
                <a:solidFill>
                  <a:srgbClr val="D9DEE7"/>
                </a:solidFill>
                <a:ln w="25400">
                  <a:solidFill>
                    <a:srgbClr val="9BA5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71" name="椭圆 4">
                  <a:extLst>
                    <a:ext uri="{FF2B5EF4-FFF2-40B4-BE49-F238E27FC236}">
                      <a16:creationId xmlns:a16="http://schemas.microsoft.com/office/drawing/2014/main" id="{40A0BB5C-AA25-4969-B2C5-68B289AD2D29}"/>
                    </a:ext>
                  </a:extLst>
                </p:cNvPr>
                <p:cNvSpPr/>
                <p:nvPr/>
              </p:nvSpPr>
              <p:spPr>
                <a:xfrm rot="19287269">
                  <a:off x="1911410" y="3756319"/>
                  <a:ext cx="325701" cy="380851"/>
                </a:xfrm>
                <a:custGeom>
                  <a:avLst/>
                  <a:gdLst>
                    <a:gd name="connsiteX0" fmla="*/ 0 w 242593"/>
                    <a:gd name="connsiteY0" fmla="*/ 203259 h 406518"/>
                    <a:gd name="connsiteX1" fmla="*/ 121297 w 242593"/>
                    <a:gd name="connsiteY1" fmla="*/ 0 h 406518"/>
                    <a:gd name="connsiteX2" fmla="*/ 242594 w 242593"/>
                    <a:gd name="connsiteY2" fmla="*/ 203259 h 406518"/>
                    <a:gd name="connsiteX3" fmla="*/ 121297 w 242593"/>
                    <a:gd name="connsiteY3" fmla="*/ 406518 h 406518"/>
                    <a:gd name="connsiteX4" fmla="*/ 0 w 242593"/>
                    <a:gd name="connsiteY4" fmla="*/ 203259 h 406518"/>
                    <a:gd name="connsiteX0" fmla="*/ 0 w 291059"/>
                    <a:gd name="connsiteY0" fmla="*/ 205007 h 409041"/>
                    <a:gd name="connsiteX1" fmla="*/ 121297 w 291059"/>
                    <a:gd name="connsiteY1" fmla="*/ 1748 h 409041"/>
                    <a:gd name="connsiteX2" fmla="*/ 291059 w 291059"/>
                    <a:gd name="connsiteY2" fmla="*/ 140779 h 409041"/>
                    <a:gd name="connsiteX3" fmla="*/ 121297 w 291059"/>
                    <a:gd name="connsiteY3" fmla="*/ 408266 h 409041"/>
                    <a:gd name="connsiteX4" fmla="*/ 0 w 291059"/>
                    <a:gd name="connsiteY4" fmla="*/ 205007 h 409041"/>
                    <a:gd name="connsiteX0" fmla="*/ 759 w 291818"/>
                    <a:gd name="connsiteY0" fmla="*/ 205007 h 381368"/>
                    <a:gd name="connsiteX1" fmla="*/ 122056 w 291818"/>
                    <a:gd name="connsiteY1" fmla="*/ 1748 h 381368"/>
                    <a:gd name="connsiteX2" fmla="*/ 291818 w 291818"/>
                    <a:gd name="connsiteY2" fmla="*/ 140779 h 381368"/>
                    <a:gd name="connsiteX3" fmla="*/ 179190 w 291818"/>
                    <a:gd name="connsiteY3" fmla="*/ 380714 h 381368"/>
                    <a:gd name="connsiteX4" fmla="*/ 759 w 291818"/>
                    <a:gd name="connsiteY4" fmla="*/ 205007 h 381368"/>
                    <a:gd name="connsiteX0" fmla="*/ 577 w 325701"/>
                    <a:gd name="connsiteY0" fmla="*/ 196470 h 380851"/>
                    <a:gd name="connsiteX1" fmla="*/ 155939 w 325701"/>
                    <a:gd name="connsiteY1" fmla="*/ 1408 h 380851"/>
                    <a:gd name="connsiteX2" fmla="*/ 325701 w 325701"/>
                    <a:gd name="connsiteY2" fmla="*/ 140439 h 380851"/>
                    <a:gd name="connsiteX3" fmla="*/ 213073 w 325701"/>
                    <a:gd name="connsiteY3" fmla="*/ 380374 h 380851"/>
                    <a:gd name="connsiteX4" fmla="*/ 577 w 325701"/>
                    <a:gd name="connsiteY4" fmla="*/ 196470 h 380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701" h="380851">
                      <a:moveTo>
                        <a:pt x="577" y="196470"/>
                      </a:moveTo>
                      <a:cubicBezTo>
                        <a:pt x="-8945" y="133309"/>
                        <a:pt x="101752" y="10746"/>
                        <a:pt x="155939" y="1408"/>
                      </a:cubicBezTo>
                      <a:cubicBezTo>
                        <a:pt x="210126" y="-7930"/>
                        <a:pt x="325701" y="28182"/>
                        <a:pt x="325701" y="140439"/>
                      </a:cubicBezTo>
                      <a:cubicBezTo>
                        <a:pt x="325701" y="252696"/>
                        <a:pt x="267260" y="371036"/>
                        <a:pt x="213073" y="380374"/>
                      </a:cubicBezTo>
                      <a:cubicBezTo>
                        <a:pt x="158886" y="389712"/>
                        <a:pt x="10099" y="259631"/>
                        <a:pt x="577" y="19647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  <p:sp>
              <p:nvSpPr>
                <p:cNvPr id="72" name="矩形: 圆角 7">
                  <a:extLst>
                    <a:ext uri="{FF2B5EF4-FFF2-40B4-BE49-F238E27FC236}">
                      <a16:creationId xmlns:a16="http://schemas.microsoft.com/office/drawing/2014/main" id="{FE8F3AAE-6F4D-4514-96BE-0186D8F42945}"/>
                    </a:ext>
                  </a:extLst>
                </p:cNvPr>
                <p:cNvSpPr/>
                <p:nvPr/>
              </p:nvSpPr>
              <p:spPr>
                <a:xfrm rot="16777128">
                  <a:off x="1993203" y="4046291"/>
                  <a:ext cx="65708" cy="203022"/>
                </a:xfrm>
                <a:custGeom>
                  <a:avLst/>
                  <a:gdLst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9580 h 276046"/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26821 h 276046"/>
                    <a:gd name="connsiteX9" fmla="*/ 0 w 117475"/>
                    <a:gd name="connsiteY9" fmla="*/ 19580 h 276046"/>
                    <a:gd name="connsiteX0" fmla="*/ 20638 w 138113"/>
                    <a:gd name="connsiteY0" fmla="*/ 19580 h 276046"/>
                    <a:gd name="connsiteX1" fmla="*/ 40218 w 138113"/>
                    <a:gd name="connsiteY1" fmla="*/ 0 h 276046"/>
                    <a:gd name="connsiteX2" fmla="*/ 118533 w 138113"/>
                    <a:gd name="connsiteY2" fmla="*/ 0 h 276046"/>
                    <a:gd name="connsiteX3" fmla="*/ 138113 w 138113"/>
                    <a:gd name="connsiteY3" fmla="*/ 19580 h 276046"/>
                    <a:gd name="connsiteX4" fmla="*/ 138113 w 138113"/>
                    <a:gd name="connsiteY4" fmla="*/ 256466 h 276046"/>
                    <a:gd name="connsiteX5" fmla="*/ 118533 w 138113"/>
                    <a:gd name="connsiteY5" fmla="*/ 276046 h 276046"/>
                    <a:gd name="connsiteX6" fmla="*/ 40218 w 138113"/>
                    <a:gd name="connsiteY6" fmla="*/ 276046 h 276046"/>
                    <a:gd name="connsiteX7" fmla="*/ 20638 w 138113"/>
                    <a:gd name="connsiteY7" fmla="*/ 256466 h 276046"/>
                    <a:gd name="connsiteX8" fmla="*/ 0 w 138113"/>
                    <a:gd name="connsiteY8" fmla="*/ 126821 h 276046"/>
                    <a:gd name="connsiteX9" fmla="*/ 20638 w 138113"/>
                    <a:gd name="connsiteY9" fmla="*/ 19580 h 276046"/>
                    <a:gd name="connsiteX0" fmla="*/ 22013 w 139488"/>
                    <a:gd name="connsiteY0" fmla="*/ 19580 h 276046"/>
                    <a:gd name="connsiteX1" fmla="*/ 41593 w 139488"/>
                    <a:gd name="connsiteY1" fmla="*/ 0 h 276046"/>
                    <a:gd name="connsiteX2" fmla="*/ 119908 w 139488"/>
                    <a:gd name="connsiteY2" fmla="*/ 0 h 276046"/>
                    <a:gd name="connsiteX3" fmla="*/ 139488 w 139488"/>
                    <a:gd name="connsiteY3" fmla="*/ 19580 h 276046"/>
                    <a:gd name="connsiteX4" fmla="*/ 139488 w 139488"/>
                    <a:gd name="connsiteY4" fmla="*/ 256466 h 276046"/>
                    <a:gd name="connsiteX5" fmla="*/ 119908 w 139488"/>
                    <a:gd name="connsiteY5" fmla="*/ 276046 h 276046"/>
                    <a:gd name="connsiteX6" fmla="*/ 41593 w 139488"/>
                    <a:gd name="connsiteY6" fmla="*/ 276046 h 276046"/>
                    <a:gd name="connsiteX7" fmla="*/ 22013 w 139488"/>
                    <a:gd name="connsiteY7" fmla="*/ 256466 h 276046"/>
                    <a:gd name="connsiteX8" fmla="*/ 1375 w 139488"/>
                    <a:gd name="connsiteY8" fmla="*/ 126821 h 276046"/>
                    <a:gd name="connsiteX9" fmla="*/ 22013 w 139488"/>
                    <a:gd name="connsiteY9" fmla="*/ 19580 h 276046"/>
                    <a:gd name="connsiteX0" fmla="*/ 25039 w 142514"/>
                    <a:gd name="connsiteY0" fmla="*/ 19580 h 276046"/>
                    <a:gd name="connsiteX1" fmla="*/ 44619 w 142514"/>
                    <a:gd name="connsiteY1" fmla="*/ 0 h 276046"/>
                    <a:gd name="connsiteX2" fmla="*/ 122934 w 142514"/>
                    <a:gd name="connsiteY2" fmla="*/ 0 h 276046"/>
                    <a:gd name="connsiteX3" fmla="*/ 142514 w 142514"/>
                    <a:gd name="connsiteY3" fmla="*/ 19580 h 276046"/>
                    <a:gd name="connsiteX4" fmla="*/ 142514 w 142514"/>
                    <a:gd name="connsiteY4" fmla="*/ 256466 h 276046"/>
                    <a:gd name="connsiteX5" fmla="*/ 122934 w 142514"/>
                    <a:gd name="connsiteY5" fmla="*/ 276046 h 276046"/>
                    <a:gd name="connsiteX6" fmla="*/ 44619 w 142514"/>
                    <a:gd name="connsiteY6" fmla="*/ 276046 h 276046"/>
                    <a:gd name="connsiteX7" fmla="*/ 25039 w 142514"/>
                    <a:gd name="connsiteY7" fmla="*/ 256466 h 276046"/>
                    <a:gd name="connsiteX8" fmla="*/ 1226 w 142514"/>
                    <a:gd name="connsiteY8" fmla="*/ 133171 h 276046"/>
                    <a:gd name="connsiteX9" fmla="*/ 25039 w 142514"/>
                    <a:gd name="connsiteY9" fmla="*/ 19580 h 276046"/>
                    <a:gd name="connsiteX0" fmla="*/ 29631 w 147106"/>
                    <a:gd name="connsiteY0" fmla="*/ 19580 h 276046"/>
                    <a:gd name="connsiteX1" fmla="*/ 49211 w 147106"/>
                    <a:gd name="connsiteY1" fmla="*/ 0 h 276046"/>
                    <a:gd name="connsiteX2" fmla="*/ 127526 w 147106"/>
                    <a:gd name="connsiteY2" fmla="*/ 0 h 276046"/>
                    <a:gd name="connsiteX3" fmla="*/ 147106 w 147106"/>
                    <a:gd name="connsiteY3" fmla="*/ 19580 h 276046"/>
                    <a:gd name="connsiteX4" fmla="*/ 147106 w 147106"/>
                    <a:gd name="connsiteY4" fmla="*/ 256466 h 276046"/>
                    <a:gd name="connsiteX5" fmla="*/ 127526 w 147106"/>
                    <a:gd name="connsiteY5" fmla="*/ 276046 h 276046"/>
                    <a:gd name="connsiteX6" fmla="*/ 49211 w 147106"/>
                    <a:gd name="connsiteY6" fmla="*/ 276046 h 276046"/>
                    <a:gd name="connsiteX7" fmla="*/ 29631 w 147106"/>
                    <a:gd name="connsiteY7" fmla="*/ 256466 h 276046"/>
                    <a:gd name="connsiteX8" fmla="*/ 1055 w 147106"/>
                    <a:gd name="connsiteY8" fmla="*/ 131583 h 276046"/>
                    <a:gd name="connsiteX9" fmla="*/ 29631 w 147106"/>
                    <a:gd name="connsiteY9" fmla="*/ 19580 h 276046"/>
                    <a:gd name="connsiteX0" fmla="*/ 23524 w 140999"/>
                    <a:gd name="connsiteY0" fmla="*/ 19580 h 276046"/>
                    <a:gd name="connsiteX1" fmla="*/ 43104 w 140999"/>
                    <a:gd name="connsiteY1" fmla="*/ 0 h 276046"/>
                    <a:gd name="connsiteX2" fmla="*/ 121419 w 140999"/>
                    <a:gd name="connsiteY2" fmla="*/ 0 h 276046"/>
                    <a:gd name="connsiteX3" fmla="*/ 140999 w 140999"/>
                    <a:gd name="connsiteY3" fmla="*/ 19580 h 276046"/>
                    <a:gd name="connsiteX4" fmla="*/ 140999 w 140999"/>
                    <a:gd name="connsiteY4" fmla="*/ 256466 h 276046"/>
                    <a:gd name="connsiteX5" fmla="*/ 121419 w 140999"/>
                    <a:gd name="connsiteY5" fmla="*/ 276046 h 276046"/>
                    <a:gd name="connsiteX6" fmla="*/ 43104 w 140999"/>
                    <a:gd name="connsiteY6" fmla="*/ 276046 h 276046"/>
                    <a:gd name="connsiteX7" fmla="*/ 23524 w 140999"/>
                    <a:gd name="connsiteY7" fmla="*/ 256466 h 276046"/>
                    <a:gd name="connsiteX8" fmla="*/ 1298 w 140999"/>
                    <a:gd name="connsiteY8" fmla="*/ 156983 h 276046"/>
                    <a:gd name="connsiteX9" fmla="*/ 23524 w 140999"/>
                    <a:gd name="connsiteY9" fmla="*/ 19580 h 276046"/>
                    <a:gd name="connsiteX0" fmla="*/ 20516 w 137991"/>
                    <a:gd name="connsiteY0" fmla="*/ 19580 h 276046"/>
                    <a:gd name="connsiteX1" fmla="*/ 40096 w 137991"/>
                    <a:gd name="connsiteY1" fmla="*/ 0 h 276046"/>
                    <a:gd name="connsiteX2" fmla="*/ 118411 w 137991"/>
                    <a:gd name="connsiteY2" fmla="*/ 0 h 276046"/>
                    <a:gd name="connsiteX3" fmla="*/ 137991 w 137991"/>
                    <a:gd name="connsiteY3" fmla="*/ 19580 h 276046"/>
                    <a:gd name="connsiteX4" fmla="*/ 137991 w 137991"/>
                    <a:gd name="connsiteY4" fmla="*/ 256466 h 276046"/>
                    <a:gd name="connsiteX5" fmla="*/ 118411 w 137991"/>
                    <a:gd name="connsiteY5" fmla="*/ 276046 h 276046"/>
                    <a:gd name="connsiteX6" fmla="*/ 40096 w 137991"/>
                    <a:gd name="connsiteY6" fmla="*/ 276046 h 276046"/>
                    <a:gd name="connsiteX7" fmla="*/ 20516 w 137991"/>
                    <a:gd name="connsiteY7" fmla="*/ 256466 h 276046"/>
                    <a:gd name="connsiteX8" fmla="*/ 1465 w 137991"/>
                    <a:gd name="connsiteY8" fmla="*/ 141108 h 276046"/>
                    <a:gd name="connsiteX9" fmla="*/ 20516 w 137991"/>
                    <a:gd name="connsiteY9" fmla="*/ 19580 h 276046"/>
                    <a:gd name="connsiteX0" fmla="*/ 19864 w 137339"/>
                    <a:gd name="connsiteY0" fmla="*/ 19580 h 276046"/>
                    <a:gd name="connsiteX1" fmla="*/ 39444 w 137339"/>
                    <a:gd name="connsiteY1" fmla="*/ 0 h 276046"/>
                    <a:gd name="connsiteX2" fmla="*/ 117759 w 137339"/>
                    <a:gd name="connsiteY2" fmla="*/ 0 h 276046"/>
                    <a:gd name="connsiteX3" fmla="*/ 137339 w 137339"/>
                    <a:gd name="connsiteY3" fmla="*/ 19580 h 276046"/>
                    <a:gd name="connsiteX4" fmla="*/ 137339 w 137339"/>
                    <a:gd name="connsiteY4" fmla="*/ 256466 h 276046"/>
                    <a:gd name="connsiteX5" fmla="*/ 117759 w 137339"/>
                    <a:gd name="connsiteY5" fmla="*/ 276046 h 276046"/>
                    <a:gd name="connsiteX6" fmla="*/ 39444 w 137339"/>
                    <a:gd name="connsiteY6" fmla="*/ 276046 h 276046"/>
                    <a:gd name="connsiteX7" fmla="*/ 19864 w 137339"/>
                    <a:gd name="connsiteY7" fmla="*/ 256466 h 276046"/>
                    <a:gd name="connsiteX8" fmla="*/ 813 w 137339"/>
                    <a:gd name="connsiteY8" fmla="*/ 141108 h 276046"/>
                    <a:gd name="connsiteX9" fmla="*/ 19864 w 13733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8237"/>
                    <a:gd name="connsiteY0" fmla="*/ 19580 h 276046"/>
                    <a:gd name="connsiteX1" fmla="*/ 38754 w 138237"/>
                    <a:gd name="connsiteY1" fmla="*/ 0 h 276046"/>
                    <a:gd name="connsiteX2" fmla="*/ 117069 w 138237"/>
                    <a:gd name="connsiteY2" fmla="*/ 0 h 276046"/>
                    <a:gd name="connsiteX3" fmla="*/ 136649 w 138237"/>
                    <a:gd name="connsiteY3" fmla="*/ 19580 h 276046"/>
                    <a:gd name="connsiteX4" fmla="*/ 138237 w 138237"/>
                    <a:gd name="connsiteY4" fmla="*/ 144284 h 276046"/>
                    <a:gd name="connsiteX5" fmla="*/ 136649 w 138237"/>
                    <a:gd name="connsiteY5" fmla="*/ 256466 h 276046"/>
                    <a:gd name="connsiteX6" fmla="*/ 117069 w 138237"/>
                    <a:gd name="connsiteY6" fmla="*/ 276046 h 276046"/>
                    <a:gd name="connsiteX7" fmla="*/ 38754 w 138237"/>
                    <a:gd name="connsiteY7" fmla="*/ 276046 h 276046"/>
                    <a:gd name="connsiteX8" fmla="*/ 19174 w 138237"/>
                    <a:gd name="connsiteY8" fmla="*/ 256466 h 276046"/>
                    <a:gd name="connsiteX9" fmla="*/ 123 w 138237"/>
                    <a:gd name="connsiteY9" fmla="*/ 141108 h 276046"/>
                    <a:gd name="connsiteX10" fmla="*/ 19174 w 138237"/>
                    <a:gd name="connsiteY10" fmla="*/ 19580 h 276046"/>
                    <a:gd name="connsiteX0" fmla="*/ 19174 w 136663"/>
                    <a:gd name="connsiteY0" fmla="*/ 19580 h 276046"/>
                    <a:gd name="connsiteX1" fmla="*/ 38754 w 136663"/>
                    <a:gd name="connsiteY1" fmla="*/ 0 h 276046"/>
                    <a:gd name="connsiteX2" fmla="*/ 117069 w 136663"/>
                    <a:gd name="connsiteY2" fmla="*/ 0 h 276046"/>
                    <a:gd name="connsiteX3" fmla="*/ 136649 w 136663"/>
                    <a:gd name="connsiteY3" fmla="*/ 19580 h 276046"/>
                    <a:gd name="connsiteX4" fmla="*/ 123950 w 136663"/>
                    <a:gd name="connsiteY4" fmla="*/ 139521 h 276046"/>
                    <a:gd name="connsiteX5" fmla="*/ 136649 w 136663"/>
                    <a:gd name="connsiteY5" fmla="*/ 256466 h 276046"/>
                    <a:gd name="connsiteX6" fmla="*/ 117069 w 136663"/>
                    <a:gd name="connsiteY6" fmla="*/ 276046 h 276046"/>
                    <a:gd name="connsiteX7" fmla="*/ 38754 w 136663"/>
                    <a:gd name="connsiteY7" fmla="*/ 276046 h 276046"/>
                    <a:gd name="connsiteX8" fmla="*/ 19174 w 136663"/>
                    <a:gd name="connsiteY8" fmla="*/ 256466 h 276046"/>
                    <a:gd name="connsiteX9" fmla="*/ 123 w 136663"/>
                    <a:gd name="connsiteY9" fmla="*/ 141108 h 276046"/>
                    <a:gd name="connsiteX10" fmla="*/ 19174 w 136663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42696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5871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7458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4283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7"/>
                    <a:gd name="connsiteY0" fmla="*/ 19580 h 276046"/>
                    <a:gd name="connsiteX1" fmla="*/ 38754 w 136667"/>
                    <a:gd name="connsiteY1" fmla="*/ 0 h 276046"/>
                    <a:gd name="connsiteX2" fmla="*/ 117069 w 136667"/>
                    <a:gd name="connsiteY2" fmla="*/ 0 h 276046"/>
                    <a:gd name="connsiteX3" fmla="*/ 136649 w 136667"/>
                    <a:gd name="connsiteY3" fmla="*/ 19580 h 276046"/>
                    <a:gd name="connsiteX4" fmla="*/ 125537 w 136667"/>
                    <a:gd name="connsiteY4" fmla="*/ 139521 h 276046"/>
                    <a:gd name="connsiteX5" fmla="*/ 136649 w 136667"/>
                    <a:gd name="connsiteY5" fmla="*/ 256466 h 276046"/>
                    <a:gd name="connsiteX6" fmla="*/ 117069 w 136667"/>
                    <a:gd name="connsiteY6" fmla="*/ 276046 h 276046"/>
                    <a:gd name="connsiteX7" fmla="*/ 38754 w 136667"/>
                    <a:gd name="connsiteY7" fmla="*/ 276046 h 276046"/>
                    <a:gd name="connsiteX8" fmla="*/ 19174 w 136667"/>
                    <a:gd name="connsiteY8" fmla="*/ 256466 h 276046"/>
                    <a:gd name="connsiteX9" fmla="*/ 123 w 136667"/>
                    <a:gd name="connsiteY9" fmla="*/ 141108 h 276046"/>
                    <a:gd name="connsiteX10" fmla="*/ 19174 w 13666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8"/>
                    <a:gd name="connsiteY0" fmla="*/ 19580 h 276046"/>
                    <a:gd name="connsiteX1" fmla="*/ 29414 w 127328"/>
                    <a:gd name="connsiteY1" fmla="*/ 0 h 276046"/>
                    <a:gd name="connsiteX2" fmla="*/ 107729 w 127328"/>
                    <a:gd name="connsiteY2" fmla="*/ 0 h 276046"/>
                    <a:gd name="connsiteX3" fmla="*/ 127309 w 127328"/>
                    <a:gd name="connsiteY3" fmla="*/ 19580 h 276046"/>
                    <a:gd name="connsiteX4" fmla="*/ 116197 w 127328"/>
                    <a:gd name="connsiteY4" fmla="*/ 139521 h 276046"/>
                    <a:gd name="connsiteX5" fmla="*/ 127309 w 127328"/>
                    <a:gd name="connsiteY5" fmla="*/ 256466 h 276046"/>
                    <a:gd name="connsiteX6" fmla="*/ 107729 w 127328"/>
                    <a:gd name="connsiteY6" fmla="*/ 276046 h 276046"/>
                    <a:gd name="connsiteX7" fmla="*/ 29414 w 127328"/>
                    <a:gd name="connsiteY7" fmla="*/ 276046 h 276046"/>
                    <a:gd name="connsiteX8" fmla="*/ 9834 w 127328"/>
                    <a:gd name="connsiteY8" fmla="*/ 256466 h 276046"/>
                    <a:gd name="connsiteX9" fmla="*/ 308 w 127328"/>
                    <a:gd name="connsiteY9" fmla="*/ 129995 h 276046"/>
                    <a:gd name="connsiteX10" fmla="*/ 9834 w 127328"/>
                    <a:gd name="connsiteY10" fmla="*/ 19580 h 276046"/>
                    <a:gd name="connsiteX0" fmla="*/ 9834 w 127342"/>
                    <a:gd name="connsiteY0" fmla="*/ 19580 h 276046"/>
                    <a:gd name="connsiteX1" fmla="*/ 29414 w 127342"/>
                    <a:gd name="connsiteY1" fmla="*/ 0 h 276046"/>
                    <a:gd name="connsiteX2" fmla="*/ 107729 w 127342"/>
                    <a:gd name="connsiteY2" fmla="*/ 0 h 276046"/>
                    <a:gd name="connsiteX3" fmla="*/ 127309 w 127342"/>
                    <a:gd name="connsiteY3" fmla="*/ 19580 h 276046"/>
                    <a:gd name="connsiteX4" fmla="*/ 116197 w 127342"/>
                    <a:gd name="connsiteY4" fmla="*/ 139521 h 276046"/>
                    <a:gd name="connsiteX5" fmla="*/ 127309 w 127342"/>
                    <a:gd name="connsiteY5" fmla="*/ 256466 h 276046"/>
                    <a:gd name="connsiteX6" fmla="*/ 107729 w 127342"/>
                    <a:gd name="connsiteY6" fmla="*/ 276046 h 276046"/>
                    <a:gd name="connsiteX7" fmla="*/ 29414 w 127342"/>
                    <a:gd name="connsiteY7" fmla="*/ 276046 h 276046"/>
                    <a:gd name="connsiteX8" fmla="*/ 9834 w 127342"/>
                    <a:gd name="connsiteY8" fmla="*/ 256466 h 276046"/>
                    <a:gd name="connsiteX9" fmla="*/ 308 w 127342"/>
                    <a:gd name="connsiteY9" fmla="*/ 129995 h 276046"/>
                    <a:gd name="connsiteX10" fmla="*/ 9834 w 127342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7327" h="276046">
                      <a:moveTo>
                        <a:pt x="9834" y="19580"/>
                      </a:moveTo>
                      <a:cubicBezTo>
                        <a:pt x="9834" y="8766"/>
                        <a:pt x="18600" y="0"/>
                        <a:pt x="29414" y="0"/>
                      </a:cubicBezTo>
                      <a:lnTo>
                        <a:pt x="107729" y="0"/>
                      </a:lnTo>
                      <a:cubicBezTo>
                        <a:pt x="118543" y="0"/>
                        <a:pt x="127309" y="8766"/>
                        <a:pt x="127309" y="19580"/>
                      </a:cubicBezTo>
                      <a:cubicBezTo>
                        <a:pt x="127838" y="61148"/>
                        <a:pt x="116727" y="86253"/>
                        <a:pt x="116197" y="139521"/>
                      </a:cubicBezTo>
                      <a:cubicBezTo>
                        <a:pt x="115667" y="192789"/>
                        <a:pt x="127838" y="219072"/>
                        <a:pt x="127309" y="256466"/>
                      </a:cubicBezTo>
                      <a:cubicBezTo>
                        <a:pt x="127309" y="267280"/>
                        <a:pt x="118543" y="276046"/>
                        <a:pt x="107729" y="276046"/>
                      </a:cubicBezTo>
                      <a:lnTo>
                        <a:pt x="29414" y="276046"/>
                      </a:lnTo>
                      <a:cubicBezTo>
                        <a:pt x="18600" y="276046"/>
                        <a:pt x="9834" y="267280"/>
                        <a:pt x="9834" y="256466"/>
                      </a:cubicBezTo>
                      <a:cubicBezTo>
                        <a:pt x="3484" y="218013"/>
                        <a:pt x="-1279" y="170035"/>
                        <a:pt x="308" y="129995"/>
                      </a:cubicBezTo>
                      <a:cubicBezTo>
                        <a:pt x="1895" y="89955"/>
                        <a:pt x="3131" y="40717"/>
                        <a:pt x="9834" y="1958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73" name="矩形: 圆角 7">
                  <a:extLst>
                    <a:ext uri="{FF2B5EF4-FFF2-40B4-BE49-F238E27FC236}">
                      <a16:creationId xmlns:a16="http://schemas.microsoft.com/office/drawing/2014/main" id="{8D78A195-C292-44D3-8C32-06D80D1B9517}"/>
                    </a:ext>
                  </a:extLst>
                </p:cNvPr>
                <p:cNvSpPr/>
                <p:nvPr/>
              </p:nvSpPr>
              <p:spPr>
                <a:xfrm rot="16777128">
                  <a:off x="2005902" y="4144999"/>
                  <a:ext cx="65708" cy="203022"/>
                </a:xfrm>
                <a:custGeom>
                  <a:avLst/>
                  <a:gdLst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9580 h 276046"/>
                    <a:gd name="connsiteX0" fmla="*/ 0 w 117475"/>
                    <a:gd name="connsiteY0" fmla="*/ 19580 h 276046"/>
                    <a:gd name="connsiteX1" fmla="*/ 19580 w 117475"/>
                    <a:gd name="connsiteY1" fmla="*/ 0 h 276046"/>
                    <a:gd name="connsiteX2" fmla="*/ 97895 w 117475"/>
                    <a:gd name="connsiteY2" fmla="*/ 0 h 276046"/>
                    <a:gd name="connsiteX3" fmla="*/ 117475 w 117475"/>
                    <a:gd name="connsiteY3" fmla="*/ 19580 h 276046"/>
                    <a:gd name="connsiteX4" fmla="*/ 117475 w 117475"/>
                    <a:gd name="connsiteY4" fmla="*/ 256466 h 276046"/>
                    <a:gd name="connsiteX5" fmla="*/ 97895 w 117475"/>
                    <a:gd name="connsiteY5" fmla="*/ 276046 h 276046"/>
                    <a:gd name="connsiteX6" fmla="*/ 19580 w 117475"/>
                    <a:gd name="connsiteY6" fmla="*/ 276046 h 276046"/>
                    <a:gd name="connsiteX7" fmla="*/ 0 w 117475"/>
                    <a:gd name="connsiteY7" fmla="*/ 256466 h 276046"/>
                    <a:gd name="connsiteX8" fmla="*/ 0 w 117475"/>
                    <a:gd name="connsiteY8" fmla="*/ 126821 h 276046"/>
                    <a:gd name="connsiteX9" fmla="*/ 0 w 117475"/>
                    <a:gd name="connsiteY9" fmla="*/ 19580 h 276046"/>
                    <a:gd name="connsiteX0" fmla="*/ 20638 w 138113"/>
                    <a:gd name="connsiteY0" fmla="*/ 19580 h 276046"/>
                    <a:gd name="connsiteX1" fmla="*/ 40218 w 138113"/>
                    <a:gd name="connsiteY1" fmla="*/ 0 h 276046"/>
                    <a:gd name="connsiteX2" fmla="*/ 118533 w 138113"/>
                    <a:gd name="connsiteY2" fmla="*/ 0 h 276046"/>
                    <a:gd name="connsiteX3" fmla="*/ 138113 w 138113"/>
                    <a:gd name="connsiteY3" fmla="*/ 19580 h 276046"/>
                    <a:gd name="connsiteX4" fmla="*/ 138113 w 138113"/>
                    <a:gd name="connsiteY4" fmla="*/ 256466 h 276046"/>
                    <a:gd name="connsiteX5" fmla="*/ 118533 w 138113"/>
                    <a:gd name="connsiteY5" fmla="*/ 276046 h 276046"/>
                    <a:gd name="connsiteX6" fmla="*/ 40218 w 138113"/>
                    <a:gd name="connsiteY6" fmla="*/ 276046 h 276046"/>
                    <a:gd name="connsiteX7" fmla="*/ 20638 w 138113"/>
                    <a:gd name="connsiteY7" fmla="*/ 256466 h 276046"/>
                    <a:gd name="connsiteX8" fmla="*/ 0 w 138113"/>
                    <a:gd name="connsiteY8" fmla="*/ 126821 h 276046"/>
                    <a:gd name="connsiteX9" fmla="*/ 20638 w 138113"/>
                    <a:gd name="connsiteY9" fmla="*/ 19580 h 276046"/>
                    <a:gd name="connsiteX0" fmla="*/ 22013 w 139488"/>
                    <a:gd name="connsiteY0" fmla="*/ 19580 h 276046"/>
                    <a:gd name="connsiteX1" fmla="*/ 41593 w 139488"/>
                    <a:gd name="connsiteY1" fmla="*/ 0 h 276046"/>
                    <a:gd name="connsiteX2" fmla="*/ 119908 w 139488"/>
                    <a:gd name="connsiteY2" fmla="*/ 0 h 276046"/>
                    <a:gd name="connsiteX3" fmla="*/ 139488 w 139488"/>
                    <a:gd name="connsiteY3" fmla="*/ 19580 h 276046"/>
                    <a:gd name="connsiteX4" fmla="*/ 139488 w 139488"/>
                    <a:gd name="connsiteY4" fmla="*/ 256466 h 276046"/>
                    <a:gd name="connsiteX5" fmla="*/ 119908 w 139488"/>
                    <a:gd name="connsiteY5" fmla="*/ 276046 h 276046"/>
                    <a:gd name="connsiteX6" fmla="*/ 41593 w 139488"/>
                    <a:gd name="connsiteY6" fmla="*/ 276046 h 276046"/>
                    <a:gd name="connsiteX7" fmla="*/ 22013 w 139488"/>
                    <a:gd name="connsiteY7" fmla="*/ 256466 h 276046"/>
                    <a:gd name="connsiteX8" fmla="*/ 1375 w 139488"/>
                    <a:gd name="connsiteY8" fmla="*/ 126821 h 276046"/>
                    <a:gd name="connsiteX9" fmla="*/ 22013 w 139488"/>
                    <a:gd name="connsiteY9" fmla="*/ 19580 h 276046"/>
                    <a:gd name="connsiteX0" fmla="*/ 25039 w 142514"/>
                    <a:gd name="connsiteY0" fmla="*/ 19580 h 276046"/>
                    <a:gd name="connsiteX1" fmla="*/ 44619 w 142514"/>
                    <a:gd name="connsiteY1" fmla="*/ 0 h 276046"/>
                    <a:gd name="connsiteX2" fmla="*/ 122934 w 142514"/>
                    <a:gd name="connsiteY2" fmla="*/ 0 h 276046"/>
                    <a:gd name="connsiteX3" fmla="*/ 142514 w 142514"/>
                    <a:gd name="connsiteY3" fmla="*/ 19580 h 276046"/>
                    <a:gd name="connsiteX4" fmla="*/ 142514 w 142514"/>
                    <a:gd name="connsiteY4" fmla="*/ 256466 h 276046"/>
                    <a:gd name="connsiteX5" fmla="*/ 122934 w 142514"/>
                    <a:gd name="connsiteY5" fmla="*/ 276046 h 276046"/>
                    <a:gd name="connsiteX6" fmla="*/ 44619 w 142514"/>
                    <a:gd name="connsiteY6" fmla="*/ 276046 h 276046"/>
                    <a:gd name="connsiteX7" fmla="*/ 25039 w 142514"/>
                    <a:gd name="connsiteY7" fmla="*/ 256466 h 276046"/>
                    <a:gd name="connsiteX8" fmla="*/ 1226 w 142514"/>
                    <a:gd name="connsiteY8" fmla="*/ 133171 h 276046"/>
                    <a:gd name="connsiteX9" fmla="*/ 25039 w 142514"/>
                    <a:gd name="connsiteY9" fmla="*/ 19580 h 276046"/>
                    <a:gd name="connsiteX0" fmla="*/ 29631 w 147106"/>
                    <a:gd name="connsiteY0" fmla="*/ 19580 h 276046"/>
                    <a:gd name="connsiteX1" fmla="*/ 49211 w 147106"/>
                    <a:gd name="connsiteY1" fmla="*/ 0 h 276046"/>
                    <a:gd name="connsiteX2" fmla="*/ 127526 w 147106"/>
                    <a:gd name="connsiteY2" fmla="*/ 0 h 276046"/>
                    <a:gd name="connsiteX3" fmla="*/ 147106 w 147106"/>
                    <a:gd name="connsiteY3" fmla="*/ 19580 h 276046"/>
                    <a:gd name="connsiteX4" fmla="*/ 147106 w 147106"/>
                    <a:gd name="connsiteY4" fmla="*/ 256466 h 276046"/>
                    <a:gd name="connsiteX5" fmla="*/ 127526 w 147106"/>
                    <a:gd name="connsiteY5" fmla="*/ 276046 h 276046"/>
                    <a:gd name="connsiteX6" fmla="*/ 49211 w 147106"/>
                    <a:gd name="connsiteY6" fmla="*/ 276046 h 276046"/>
                    <a:gd name="connsiteX7" fmla="*/ 29631 w 147106"/>
                    <a:gd name="connsiteY7" fmla="*/ 256466 h 276046"/>
                    <a:gd name="connsiteX8" fmla="*/ 1055 w 147106"/>
                    <a:gd name="connsiteY8" fmla="*/ 131583 h 276046"/>
                    <a:gd name="connsiteX9" fmla="*/ 29631 w 147106"/>
                    <a:gd name="connsiteY9" fmla="*/ 19580 h 276046"/>
                    <a:gd name="connsiteX0" fmla="*/ 23524 w 140999"/>
                    <a:gd name="connsiteY0" fmla="*/ 19580 h 276046"/>
                    <a:gd name="connsiteX1" fmla="*/ 43104 w 140999"/>
                    <a:gd name="connsiteY1" fmla="*/ 0 h 276046"/>
                    <a:gd name="connsiteX2" fmla="*/ 121419 w 140999"/>
                    <a:gd name="connsiteY2" fmla="*/ 0 h 276046"/>
                    <a:gd name="connsiteX3" fmla="*/ 140999 w 140999"/>
                    <a:gd name="connsiteY3" fmla="*/ 19580 h 276046"/>
                    <a:gd name="connsiteX4" fmla="*/ 140999 w 140999"/>
                    <a:gd name="connsiteY4" fmla="*/ 256466 h 276046"/>
                    <a:gd name="connsiteX5" fmla="*/ 121419 w 140999"/>
                    <a:gd name="connsiteY5" fmla="*/ 276046 h 276046"/>
                    <a:gd name="connsiteX6" fmla="*/ 43104 w 140999"/>
                    <a:gd name="connsiteY6" fmla="*/ 276046 h 276046"/>
                    <a:gd name="connsiteX7" fmla="*/ 23524 w 140999"/>
                    <a:gd name="connsiteY7" fmla="*/ 256466 h 276046"/>
                    <a:gd name="connsiteX8" fmla="*/ 1298 w 140999"/>
                    <a:gd name="connsiteY8" fmla="*/ 156983 h 276046"/>
                    <a:gd name="connsiteX9" fmla="*/ 23524 w 140999"/>
                    <a:gd name="connsiteY9" fmla="*/ 19580 h 276046"/>
                    <a:gd name="connsiteX0" fmla="*/ 20516 w 137991"/>
                    <a:gd name="connsiteY0" fmla="*/ 19580 h 276046"/>
                    <a:gd name="connsiteX1" fmla="*/ 40096 w 137991"/>
                    <a:gd name="connsiteY1" fmla="*/ 0 h 276046"/>
                    <a:gd name="connsiteX2" fmla="*/ 118411 w 137991"/>
                    <a:gd name="connsiteY2" fmla="*/ 0 h 276046"/>
                    <a:gd name="connsiteX3" fmla="*/ 137991 w 137991"/>
                    <a:gd name="connsiteY3" fmla="*/ 19580 h 276046"/>
                    <a:gd name="connsiteX4" fmla="*/ 137991 w 137991"/>
                    <a:gd name="connsiteY4" fmla="*/ 256466 h 276046"/>
                    <a:gd name="connsiteX5" fmla="*/ 118411 w 137991"/>
                    <a:gd name="connsiteY5" fmla="*/ 276046 h 276046"/>
                    <a:gd name="connsiteX6" fmla="*/ 40096 w 137991"/>
                    <a:gd name="connsiteY6" fmla="*/ 276046 h 276046"/>
                    <a:gd name="connsiteX7" fmla="*/ 20516 w 137991"/>
                    <a:gd name="connsiteY7" fmla="*/ 256466 h 276046"/>
                    <a:gd name="connsiteX8" fmla="*/ 1465 w 137991"/>
                    <a:gd name="connsiteY8" fmla="*/ 141108 h 276046"/>
                    <a:gd name="connsiteX9" fmla="*/ 20516 w 137991"/>
                    <a:gd name="connsiteY9" fmla="*/ 19580 h 276046"/>
                    <a:gd name="connsiteX0" fmla="*/ 19864 w 137339"/>
                    <a:gd name="connsiteY0" fmla="*/ 19580 h 276046"/>
                    <a:gd name="connsiteX1" fmla="*/ 39444 w 137339"/>
                    <a:gd name="connsiteY1" fmla="*/ 0 h 276046"/>
                    <a:gd name="connsiteX2" fmla="*/ 117759 w 137339"/>
                    <a:gd name="connsiteY2" fmla="*/ 0 h 276046"/>
                    <a:gd name="connsiteX3" fmla="*/ 137339 w 137339"/>
                    <a:gd name="connsiteY3" fmla="*/ 19580 h 276046"/>
                    <a:gd name="connsiteX4" fmla="*/ 137339 w 137339"/>
                    <a:gd name="connsiteY4" fmla="*/ 256466 h 276046"/>
                    <a:gd name="connsiteX5" fmla="*/ 117759 w 137339"/>
                    <a:gd name="connsiteY5" fmla="*/ 276046 h 276046"/>
                    <a:gd name="connsiteX6" fmla="*/ 39444 w 137339"/>
                    <a:gd name="connsiteY6" fmla="*/ 276046 h 276046"/>
                    <a:gd name="connsiteX7" fmla="*/ 19864 w 137339"/>
                    <a:gd name="connsiteY7" fmla="*/ 256466 h 276046"/>
                    <a:gd name="connsiteX8" fmla="*/ 813 w 137339"/>
                    <a:gd name="connsiteY8" fmla="*/ 141108 h 276046"/>
                    <a:gd name="connsiteX9" fmla="*/ 19864 w 13733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6649"/>
                    <a:gd name="connsiteY0" fmla="*/ 19580 h 276046"/>
                    <a:gd name="connsiteX1" fmla="*/ 38754 w 136649"/>
                    <a:gd name="connsiteY1" fmla="*/ 0 h 276046"/>
                    <a:gd name="connsiteX2" fmla="*/ 117069 w 136649"/>
                    <a:gd name="connsiteY2" fmla="*/ 0 h 276046"/>
                    <a:gd name="connsiteX3" fmla="*/ 136649 w 136649"/>
                    <a:gd name="connsiteY3" fmla="*/ 19580 h 276046"/>
                    <a:gd name="connsiteX4" fmla="*/ 136649 w 136649"/>
                    <a:gd name="connsiteY4" fmla="*/ 256466 h 276046"/>
                    <a:gd name="connsiteX5" fmla="*/ 117069 w 136649"/>
                    <a:gd name="connsiteY5" fmla="*/ 276046 h 276046"/>
                    <a:gd name="connsiteX6" fmla="*/ 38754 w 136649"/>
                    <a:gd name="connsiteY6" fmla="*/ 276046 h 276046"/>
                    <a:gd name="connsiteX7" fmla="*/ 19174 w 136649"/>
                    <a:gd name="connsiteY7" fmla="*/ 256466 h 276046"/>
                    <a:gd name="connsiteX8" fmla="*/ 123 w 136649"/>
                    <a:gd name="connsiteY8" fmla="*/ 141108 h 276046"/>
                    <a:gd name="connsiteX9" fmla="*/ 19174 w 136649"/>
                    <a:gd name="connsiteY9" fmla="*/ 19580 h 276046"/>
                    <a:gd name="connsiteX0" fmla="*/ 19174 w 138237"/>
                    <a:gd name="connsiteY0" fmla="*/ 19580 h 276046"/>
                    <a:gd name="connsiteX1" fmla="*/ 38754 w 138237"/>
                    <a:gd name="connsiteY1" fmla="*/ 0 h 276046"/>
                    <a:gd name="connsiteX2" fmla="*/ 117069 w 138237"/>
                    <a:gd name="connsiteY2" fmla="*/ 0 h 276046"/>
                    <a:gd name="connsiteX3" fmla="*/ 136649 w 138237"/>
                    <a:gd name="connsiteY3" fmla="*/ 19580 h 276046"/>
                    <a:gd name="connsiteX4" fmla="*/ 138237 w 138237"/>
                    <a:gd name="connsiteY4" fmla="*/ 144284 h 276046"/>
                    <a:gd name="connsiteX5" fmla="*/ 136649 w 138237"/>
                    <a:gd name="connsiteY5" fmla="*/ 256466 h 276046"/>
                    <a:gd name="connsiteX6" fmla="*/ 117069 w 138237"/>
                    <a:gd name="connsiteY6" fmla="*/ 276046 h 276046"/>
                    <a:gd name="connsiteX7" fmla="*/ 38754 w 138237"/>
                    <a:gd name="connsiteY7" fmla="*/ 276046 h 276046"/>
                    <a:gd name="connsiteX8" fmla="*/ 19174 w 138237"/>
                    <a:gd name="connsiteY8" fmla="*/ 256466 h 276046"/>
                    <a:gd name="connsiteX9" fmla="*/ 123 w 138237"/>
                    <a:gd name="connsiteY9" fmla="*/ 141108 h 276046"/>
                    <a:gd name="connsiteX10" fmla="*/ 19174 w 138237"/>
                    <a:gd name="connsiteY10" fmla="*/ 19580 h 276046"/>
                    <a:gd name="connsiteX0" fmla="*/ 19174 w 136663"/>
                    <a:gd name="connsiteY0" fmla="*/ 19580 h 276046"/>
                    <a:gd name="connsiteX1" fmla="*/ 38754 w 136663"/>
                    <a:gd name="connsiteY1" fmla="*/ 0 h 276046"/>
                    <a:gd name="connsiteX2" fmla="*/ 117069 w 136663"/>
                    <a:gd name="connsiteY2" fmla="*/ 0 h 276046"/>
                    <a:gd name="connsiteX3" fmla="*/ 136649 w 136663"/>
                    <a:gd name="connsiteY3" fmla="*/ 19580 h 276046"/>
                    <a:gd name="connsiteX4" fmla="*/ 123950 w 136663"/>
                    <a:gd name="connsiteY4" fmla="*/ 139521 h 276046"/>
                    <a:gd name="connsiteX5" fmla="*/ 136649 w 136663"/>
                    <a:gd name="connsiteY5" fmla="*/ 256466 h 276046"/>
                    <a:gd name="connsiteX6" fmla="*/ 117069 w 136663"/>
                    <a:gd name="connsiteY6" fmla="*/ 276046 h 276046"/>
                    <a:gd name="connsiteX7" fmla="*/ 38754 w 136663"/>
                    <a:gd name="connsiteY7" fmla="*/ 276046 h 276046"/>
                    <a:gd name="connsiteX8" fmla="*/ 19174 w 136663"/>
                    <a:gd name="connsiteY8" fmla="*/ 256466 h 276046"/>
                    <a:gd name="connsiteX9" fmla="*/ 123 w 136663"/>
                    <a:gd name="connsiteY9" fmla="*/ 141108 h 276046"/>
                    <a:gd name="connsiteX10" fmla="*/ 19174 w 136663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37933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59"/>
                    <a:gd name="connsiteY0" fmla="*/ 19580 h 276046"/>
                    <a:gd name="connsiteX1" fmla="*/ 38754 w 136659"/>
                    <a:gd name="connsiteY1" fmla="*/ 0 h 276046"/>
                    <a:gd name="connsiteX2" fmla="*/ 117069 w 136659"/>
                    <a:gd name="connsiteY2" fmla="*/ 0 h 276046"/>
                    <a:gd name="connsiteX3" fmla="*/ 136649 w 136659"/>
                    <a:gd name="connsiteY3" fmla="*/ 19580 h 276046"/>
                    <a:gd name="connsiteX4" fmla="*/ 117600 w 136659"/>
                    <a:gd name="connsiteY4" fmla="*/ 142696 h 276046"/>
                    <a:gd name="connsiteX5" fmla="*/ 136649 w 136659"/>
                    <a:gd name="connsiteY5" fmla="*/ 256466 h 276046"/>
                    <a:gd name="connsiteX6" fmla="*/ 117069 w 136659"/>
                    <a:gd name="connsiteY6" fmla="*/ 276046 h 276046"/>
                    <a:gd name="connsiteX7" fmla="*/ 38754 w 136659"/>
                    <a:gd name="connsiteY7" fmla="*/ 276046 h 276046"/>
                    <a:gd name="connsiteX8" fmla="*/ 19174 w 136659"/>
                    <a:gd name="connsiteY8" fmla="*/ 256466 h 276046"/>
                    <a:gd name="connsiteX9" fmla="*/ 123 w 136659"/>
                    <a:gd name="connsiteY9" fmla="*/ 141108 h 276046"/>
                    <a:gd name="connsiteX10" fmla="*/ 19174 w 136659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5871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7458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0"/>
                    <a:gd name="connsiteY0" fmla="*/ 19580 h 276046"/>
                    <a:gd name="connsiteX1" fmla="*/ 38754 w 136660"/>
                    <a:gd name="connsiteY1" fmla="*/ 0 h 276046"/>
                    <a:gd name="connsiteX2" fmla="*/ 117069 w 136660"/>
                    <a:gd name="connsiteY2" fmla="*/ 0 h 276046"/>
                    <a:gd name="connsiteX3" fmla="*/ 136649 w 136660"/>
                    <a:gd name="connsiteY3" fmla="*/ 19580 h 276046"/>
                    <a:gd name="connsiteX4" fmla="*/ 119187 w 136660"/>
                    <a:gd name="connsiteY4" fmla="*/ 144283 h 276046"/>
                    <a:gd name="connsiteX5" fmla="*/ 136649 w 136660"/>
                    <a:gd name="connsiteY5" fmla="*/ 256466 h 276046"/>
                    <a:gd name="connsiteX6" fmla="*/ 117069 w 136660"/>
                    <a:gd name="connsiteY6" fmla="*/ 276046 h 276046"/>
                    <a:gd name="connsiteX7" fmla="*/ 38754 w 136660"/>
                    <a:gd name="connsiteY7" fmla="*/ 276046 h 276046"/>
                    <a:gd name="connsiteX8" fmla="*/ 19174 w 136660"/>
                    <a:gd name="connsiteY8" fmla="*/ 256466 h 276046"/>
                    <a:gd name="connsiteX9" fmla="*/ 123 w 136660"/>
                    <a:gd name="connsiteY9" fmla="*/ 141108 h 276046"/>
                    <a:gd name="connsiteX10" fmla="*/ 19174 w 136660"/>
                    <a:gd name="connsiteY10" fmla="*/ 19580 h 276046"/>
                    <a:gd name="connsiteX0" fmla="*/ 19174 w 136667"/>
                    <a:gd name="connsiteY0" fmla="*/ 19580 h 276046"/>
                    <a:gd name="connsiteX1" fmla="*/ 38754 w 136667"/>
                    <a:gd name="connsiteY1" fmla="*/ 0 h 276046"/>
                    <a:gd name="connsiteX2" fmla="*/ 117069 w 136667"/>
                    <a:gd name="connsiteY2" fmla="*/ 0 h 276046"/>
                    <a:gd name="connsiteX3" fmla="*/ 136649 w 136667"/>
                    <a:gd name="connsiteY3" fmla="*/ 19580 h 276046"/>
                    <a:gd name="connsiteX4" fmla="*/ 125537 w 136667"/>
                    <a:gd name="connsiteY4" fmla="*/ 139521 h 276046"/>
                    <a:gd name="connsiteX5" fmla="*/ 136649 w 136667"/>
                    <a:gd name="connsiteY5" fmla="*/ 256466 h 276046"/>
                    <a:gd name="connsiteX6" fmla="*/ 117069 w 136667"/>
                    <a:gd name="connsiteY6" fmla="*/ 276046 h 276046"/>
                    <a:gd name="connsiteX7" fmla="*/ 38754 w 136667"/>
                    <a:gd name="connsiteY7" fmla="*/ 276046 h 276046"/>
                    <a:gd name="connsiteX8" fmla="*/ 19174 w 136667"/>
                    <a:gd name="connsiteY8" fmla="*/ 256466 h 276046"/>
                    <a:gd name="connsiteX9" fmla="*/ 123 w 136667"/>
                    <a:gd name="connsiteY9" fmla="*/ 141108 h 276046"/>
                    <a:gd name="connsiteX10" fmla="*/ 19174 w 13666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  <a:gd name="connsiteX0" fmla="*/ 9834 w 127328"/>
                    <a:gd name="connsiteY0" fmla="*/ 19580 h 276046"/>
                    <a:gd name="connsiteX1" fmla="*/ 29414 w 127328"/>
                    <a:gd name="connsiteY1" fmla="*/ 0 h 276046"/>
                    <a:gd name="connsiteX2" fmla="*/ 107729 w 127328"/>
                    <a:gd name="connsiteY2" fmla="*/ 0 h 276046"/>
                    <a:gd name="connsiteX3" fmla="*/ 127309 w 127328"/>
                    <a:gd name="connsiteY3" fmla="*/ 19580 h 276046"/>
                    <a:gd name="connsiteX4" fmla="*/ 116197 w 127328"/>
                    <a:gd name="connsiteY4" fmla="*/ 139521 h 276046"/>
                    <a:gd name="connsiteX5" fmla="*/ 127309 w 127328"/>
                    <a:gd name="connsiteY5" fmla="*/ 256466 h 276046"/>
                    <a:gd name="connsiteX6" fmla="*/ 107729 w 127328"/>
                    <a:gd name="connsiteY6" fmla="*/ 276046 h 276046"/>
                    <a:gd name="connsiteX7" fmla="*/ 29414 w 127328"/>
                    <a:gd name="connsiteY7" fmla="*/ 276046 h 276046"/>
                    <a:gd name="connsiteX8" fmla="*/ 9834 w 127328"/>
                    <a:gd name="connsiteY8" fmla="*/ 256466 h 276046"/>
                    <a:gd name="connsiteX9" fmla="*/ 308 w 127328"/>
                    <a:gd name="connsiteY9" fmla="*/ 129995 h 276046"/>
                    <a:gd name="connsiteX10" fmla="*/ 9834 w 127328"/>
                    <a:gd name="connsiteY10" fmla="*/ 19580 h 276046"/>
                    <a:gd name="connsiteX0" fmla="*/ 9834 w 127342"/>
                    <a:gd name="connsiteY0" fmla="*/ 19580 h 276046"/>
                    <a:gd name="connsiteX1" fmla="*/ 29414 w 127342"/>
                    <a:gd name="connsiteY1" fmla="*/ 0 h 276046"/>
                    <a:gd name="connsiteX2" fmla="*/ 107729 w 127342"/>
                    <a:gd name="connsiteY2" fmla="*/ 0 h 276046"/>
                    <a:gd name="connsiteX3" fmla="*/ 127309 w 127342"/>
                    <a:gd name="connsiteY3" fmla="*/ 19580 h 276046"/>
                    <a:gd name="connsiteX4" fmla="*/ 116197 w 127342"/>
                    <a:gd name="connsiteY4" fmla="*/ 139521 h 276046"/>
                    <a:gd name="connsiteX5" fmla="*/ 127309 w 127342"/>
                    <a:gd name="connsiteY5" fmla="*/ 256466 h 276046"/>
                    <a:gd name="connsiteX6" fmla="*/ 107729 w 127342"/>
                    <a:gd name="connsiteY6" fmla="*/ 276046 h 276046"/>
                    <a:gd name="connsiteX7" fmla="*/ 29414 w 127342"/>
                    <a:gd name="connsiteY7" fmla="*/ 276046 h 276046"/>
                    <a:gd name="connsiteX8" fmla="*/ 9834 w 127342"/>
                    <a:gd name="connsiteY8" fmla="*/ 256466 h 276046"/>
                    <a:gd name="connsiteX9" fmla="*/ 308 w 127342"/>
                    <a:gd name="connsiteY9" fmla="*/ 129995 h 276046"/>
                    <a:gd name="connsiteX10" fmla="*/ 9834 w 127342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39"/>
                    <a:gd name="connsiteY0" fmla="*/ 19580 h 276046"/>
                    <a:gd name="connsiteX1" fmla="*/ 29414 w 127339"/>
                    <a:gd name="connsiteY1" fmla="*/ 0 h 276046"/>
                    <a:gd name="connsiteX2" fmla="*/ 107729 w 127339"/>
                    <a:gd name="connsiteY2" fmla="*/ 0 h 276046"/>
                    <a:gd name="connsiteX3" fmla="*/ 127309 w 127339"/>
                    <a:gd name="connsiteY3" fmla="*/ 19580 h 276046"/>
                    <a:gd name="connsiteX4" fmla="*/ 116197 w 127339"/>
                    <a:gd name="connsiteY4" fmla="*/ 139521 h 276046"/>
                    <a:gd name="connsiteX5" fmla="*/ 127309 w 127339"/>
                    <a:gd name="connsiteY5" fmla="*/ 256466 h 276046"/>
                    <a:gd name="connsiteX6" fmla="*/ 107729 w 127339"/>
                    <a:gd name="connsiteY6" fmla="*/ 276046 h 276046"/>
                    <a:gd name="connsiteX7" fmla="*/ 29414 w 127339"/>
                    <a:gd name="connsiteY7" fmla="*/ 276046 h 276046"/>
                    <a:gd name="connsiteX8" fmla="*/ 9834 w 127339"/>
                    <a:gd name="connsiteY8" fmla="*/ 256466 h 276046"/>
                    <a:gd name="connsiteX9" fmla="*/ 308 w 127339"/>
                    <a:gd name="connsiteY9" fmla="*/ 129995 h 276046"/>
                    <a:gd name="connsiteX10" fmla="*/ 9834 w 127339"/>
                    <a:gd name="connsiteY10" fmla="*/ 19580 h 276046"/>
                    <a:gd name="connsiteX0" fmla="*/ 9834 w 127327"/>
                    <a:gd name="connsiteY0" fmla="*/ 19580 h 276046"/>
                    <a:gd name="connsiteX1" fmla="*/ 29414 w 127327"/>
                    <a:gd name="connsiteY1" fmla="*/ 0 h 276046"/>
                    <a:gd name="connsiteX2" fmla="*/ 107729 w 127327"/>
                    <a:gd name="connsiteY2" fmla="*/ 0 h 276046"/>
                    <a:gd name="connsiteX3" fmla="*/ 127309 w 127327"/>
                    <a:gd name="connsiteY3" fmla="*/ 19580 h 276046"/>
                    <a:gd name="connsiteX4" fmla="*/ 116197 w 127327"/>
                    <a:gd name="connsiteY4" fmla="*/ 139521 h 276046"/>
                    <a:gd name="connsiteX5" fmla="*/ 127309 w 127327"/>
                    <a:gd name="connsiteY5" fmla="*/ 256466 h 276046"/>
                    <a:gd name="connsiteX6" fmla="*/ 107729 w 127327"/>
                    <a:gd name="connsiteY6" fmla="*/ 276046 h 276046"/>
                    <a:gd name="connsiteX7" fmla="*/ 29414 w 127327"/>
                    <a:gd name="connsiteY7" fmla="*/ 276046 h 276046"/>
                    <a:gd name="connsiteX8" fmla="*/ 9834 w 127327"/>
                    <a:gd name="connsiteY8" fmla="*/ 256466 h 276046"/>
                    <a:gd name="connsiteX9" fmla="*/ 308 w 127327"/>
                    <a:gd name="connsiteY9" fmla="*/ 129995 h 276046"/>
                    <a:gd name="connsiteX10" fmla="*/ 9834 w 127327"/>
                    <a:gd name="connsiteY10" fmla="*/ 19580 h 276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7327" h="276046">
                      <a:moveTo>
                        <a:pt x="9834" y="19580"/>
                      </a:moveTo>
                      <a:cubicBezTo>
                        <a:pt x="9834" y="8766"/>
                        <a:pt x="18600" y="0"/>
                        <a:pt x="29414" y="0"/>
                      </a:cubicBezTo>
                      <a:lnTo>
                        <a:pt x="107729" y="0"/>
                      </a:lnTo>
                      <a:cubicBezTo>
                        <a:pt x="118543" y="0"/>
                        <a:pt x="127309" y="8766"/>
                        <a:pt x="127309" y="19580"/>
                      </a:cubicBezTo>
                      <a:cubicBezTo>
                        <a:pt x="127838" y="61148"/>
                        <a:pt x="116727" y="86253"/>
                        <a:pt x="116197" y="139521"/>
                      </a:cubicBezTo>
                      <a:cubicBezTo>
                        <a:pt x="115667" y="192789"/>
                        <a:pt x="127838" y="219072"/>
                        <a:pt x="127309" y="256466"/>
                      </a:cubicBezTo>
                      <a:cubicBezTo>
                        <a:pt x="127309" y="267280"/>
                        <a:pt x="118543" y="276046"/>
                        <a:pt x="107729" y="276046"/>
                      </a:cubicBezTo>
                      <a:lnTo>
                        <a:pt x="29414" y="276046"/>
                      </a:lnTo>
                      <a:cubicBezTo>
                        <a:pt x="18600" y="276046"/>
                        <a:pt x="9834" y="267280"/>
                        <a:pt x="9834" y="256466"/>
                      </a:cubicBezTo>
                      <a:cubicBezTo>
                        <a:pt x="3484" y="218013"/>
                        <a:pt x="-1279" y="170035"/>
                        <a:pt x="308" y="129995"/>
                      </a:cubicBezTo>
                      <a:cubicBezTo>
                        <a:pt x="1895" y="89955"/>
                        <a:pt x="3131" y="40717"/>
                        <a:pt x="9834" y="1958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74" name="矩形 11">
                  <a:extLst>
                    <a:ext uri="{FF2B5EF4-FFF2-40B4-BE49-F238E27FC236}">
                      <a16:creationId xmlns:a16="http://schemas.microsoft.com/office/drawing/2014/main" id="{8F9A1F44-AD18-4C69-9461-4F9FEE338842}"/>
                    </a:ext>
                  </a:extLst>
                </p:cNvPr>
                <p:cNvSpPr/>
                <p:nvPr/>
              </p:nvSpPr>
              <p:spPr>
                <a:xfrm rot="21276823">
                  <a:off x="1854990" y="3848676"/>
                  <a:ext cx="51081" cy="249197"/>
                </a:xfrm>
                <a:custGeom>
                  <a:avLst/>
                  <a:gdLst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0 h 390566"/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195262 h 390566"/>
                    <a:gd name="connsiteX5" fmla="*/ 0 w 66331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0206 w 121894"/>
                    <a:gd name="connsiteY2" fmla="*/ 194204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80908 w 121894"/>
                    <a:gd name="connsiteY2" fmla="*/ 198437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2169"/>
                    <a:gd name="connsiteY0" fmla="*/ 0 h 390566"/>
                    <a:gd name="connsiteX1" fmla="*/ 121894 w 122169"/>
                    <a:gd name="connsiteY1" fmla="*/ 0 h 390566"/>
                    <a:gd name="connsiteX2" fmla="*/ 80908 w 122169"/>
                    <a:gd name="connsiteY2" fmla="*/ 198437 h 390566"/>
                    <a:gd name="connsiteX3" fmla="*/ 121894 w 122169"/>
                    <a:gd name="connsiteY3" fmla="*/ 390566 h 390566"/>
                    <a:gd name="connsiteX4" fmla="*/ 55563 w 122169"/>
                    <a:gd name="connsiteY4" fmla="*/ 390566 h 390566"/>
                    <a:gd name="connsiteX5" fmla="*/ 0 w 122169"/>
                    <a:gd name="connsiteY5" fmla="*/ 190500 h 390566"/>
                    <a:gd name="connsiteX6" fmla="*/ 55563 w 122169"/>
                    <a:gd name="connsiteY6" fmla="*/ 0 h 390566"/>
                    <a:gd name="connsiteX0" fmla="*/ 55589 w 122195"/>
                    <a:gd name="connsiteY0" fmla="*/ 0 h 412791"/>
                    <a:gd name="connsiteX1" fmla="*/ 121920 w 122195"/>
                    <a:gd name="connsiteY1" fmla="*/ 0 h 412791"/>
                    <a:gd name="connsiteX2" fmla="*/ 80934 w 122195"/>
                    <a:gd name="connsiteY2" fmla="*/ 198437 h 412791"/>
                    <a:gd name="connsiteX3" fmla="*/ 121920 w 122195"/>
                    <a:gd name="connsiteY3" fmla="*/ 390566 h 412791"/>
                    <a:gd name="connsiteX4" fmla="*/ 62524 w 122195"/>
                    <a:gd name="connsiteY4" fmla="*/ 412791 h 412791"/>
                    <a:gd name="connsiteX5" fmla="*/ 26 w 122195"/>
                    <a:gd name="connsiteY5" fmla="*/ 190500 h 412791"/>
                    <a:gd name="connsiteX6" fmla="*/ 55589 w 122195"/>
                    <a:gd name="connsiteY6" fmla="*/ 0 h 412791"/>
                    <a:gd name="connsiteX0" fmla="*/ 55781 w 122387"/>
                    <a:gd name="connsiteY0" fmla="*/ 0 h 409616"/>
                    <a:gd name="connsiteX1" fmla="*/ 122112 w 122387"/>
                    <a:gd name="connsiteY1" fmla="*/ 0 h 409616"/>
                    <a:gd name="connsiteX2" fmla="*/ 81126 w 122387"/>
                    <a:gd name="connsiteY2" fmla="*/ 198437 h 409616"/>
                    <a:gd name="connsiteX3" fmla="*/ 122112 w 122387"/>
                    <a:gd name="connsiteY3" fmla="*/ 390566 h 409616"/>
                    <a:gd name="connsiteX4" fmla="*/ 76586 w 122387"/>
                    <a:gd name="connsiteY4" fmla="*/ 409616 h 409616"/>
                    <a:gd name="connsiteX5" fmla="*/ 218 w 122387"/>
                    <a:gd name="connsiteY5" fmla="*/ 190500 h 409616"/>
                    <a:gd name="connsiteX6" fmla="*/ 55781 w 122387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71177 w 127105"/>
                    <a:gd name="connsiteY0" fmla="*/ 0 h 438191"/>
                    <a:gd name="connsiteX1" fmla="*/ 121905 w 127105"/>
                    <a:gd name="connsiteY1" fmla="*/ 28575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9084"/>
                    <a:gd name="connsiteY0" fmla="*/ 0 h 438191"/>
                    <a:gd name="connsiteX1" fmla="*/ 128840 w 129084"/>
                    <a:gd name="connsiteY1" fmla="*/ 19050 h 438191"/>
                    <a:gd name="connsiteX2" fmla="*/ 80919 w 129084"/>
                    <a:gd name="connsiteY2" fmla="*/ 227012 h 438191"/>
                    <a:gd name="connsiteX3" fmla="*/ 127105 w 129084"/>
                    <a:gd name="connsiteY3" fmla="*/ 414379 h 438191"/>
                    <a:gd name="connsiteX4" fmla="*/ 76379 w 129084"/>
                    <a:gd name="connsiteY4" fmla="*/ 438191 h 438191"/>
                    <a:gd name="connsiteX5" fmla="*/ 11 w 129084"/>
                    <a:gd name="connsiteY5" fmla="*/ 219075 h 438191"/>
                    <a:gd name="connsiteX6" fmla="*/ 71177 w 129084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7938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68872 w 127105"/>
                    <a:gd name="connsiteY2" fmla="*/ 225436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7105" h="438191">
                      <a:moveTo>
                        <a:pt x="71177" y="0"/>
                      </a:moveTo>
                      <a:lnTo>
                        <a:pt x="123640" y="12700"/>
                      </a:lnTo>
                      <a:cubicBezTo>
                        <a:pt x="101859" y="42599"/>
                        <a:pt x="68295" y="158490"/>
                        <a:pt x="68872" y="225436"/>
                      </a:cubicBezTo>
                      <a:cubicBezTo>
                        <a:pt x="69449" y="292382"/>
                        <a:pt x="107471" y="353688"/>
                        <a:pt x="127105" y="414379"/>
                      </a:cubicBezTo>
                      <a:lnTo>
                        <a:pt x="76379" y="438191"/>
                      </a:lnTo>
                      <a:cubicBezTo>
                        <a:pt x="56063" y="404847"/>
                        <a:pt x="878" y="292107"/>
                        <a:pt x="11" y="219075"/>
                      </a:cubicBezTo>
                      <a:cubicBezTo>
                        <a:pt x="-856" y="146043"/>
                        <a:pt x="50861" y="31750"/>
                        <a:pt x="71177" y="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75" name="矩形 11">
                  <a:extLst>
                    <a:ext uri="{FF2B5EF4-FFF2-40B4-BE49-F238E27FC236}">
                      <a16:creationId xmlns:a16="http://schemas.microsoft.com/office/drawing/2014/main" id="{87EC22D7-0914-4387-A007-3E33E8AA53E2}"/>
                    </a:ext>
                  </a:extLst>
                </p:cNvPr>
                <p:cNvSpPr/>
                <p:nvPr/>
              </p:nvSpPr>
              <p:spPr>
                <a:xfrm rot="21276823" flipH="1">
                  <a:off x="2264390" y="3886423"/>
                  <a:ext cx="45719" cy="249197"/>
                </a:xfrm>
                <a:custGeom>
                  <a:avLst/>
                  <a:gdLst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0 h 390566"/>
                    <a:gd name="connsiteX0" fmla="*/ 0 w 66331"/>
                    <a:gd name="connsiteY0" fmla="*/ 0 h 390566"/>
                    <a:gd name="connsiteX1" fmla="*/ 66331 w 66331"/>
                    <a:gd name="connsiteY1" fmla="*/ 0 h 390566"/>
                    <a:gd name="connsiteX2" fmla="*/ 66331 w 66331"/>
                    <a:gd name="connsiteY2" fmla="*/ 390566 h 390566"/>
                    <a:gd name="connsiteX3" fmla="*/ 0 w 66331"/>
                    <a:gd name="connsiteY3" fmla="*/ 390566 h 390566"/>
                    <a:gd name="connsiteX4" fmla="*/ 0 w 66331"/>
                    <a:gd name="connsiteY4" fmla="*/ 195262 h 390566"/>
                    <a:gd name="connsiteX5" fmla="*/ 0 w 66331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1894 w 121894"/>
                    <a:gd name="connsiteY2" fmla="*/ 390566 h 390566"/>
                    <a:gd name="connsiteX3" fmla="*/ 55563 w 121894"/>
                    <a:gd name="connsiteY3" fmla="*/ 390566 h 390566"/>
                    <a:gd name="connsiteX4" fmla="*/ 0 w 121894"/>
                    <a:gd name="connsiteY4" fmla="*/ 190500 h 390566"/>
                    <a:gd name="connsiteX5" fmla="*/ 55563 w 121894"/>
                    <a:gd name="connsiteY5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120206 w 121894"/>
                    <a:gd name="connsiteY2" fmla="*/ 194204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1894"/>
                    <a:gd name="connsiteY0" fmla="*/ 0 h 390566"/>
                    <a:gd name="connsiteX1" fmla="*/ 121894 w 121894"/>
                    <a:gd name="connsiteY1" fmla="*/ 0 h 390566"/>
                    <a:gd name="connsiteX2" fmla="*/ 80908 w 121894"/>
                    <a:gd name="connsiteY2" fmla="*/ 198437 h 390566"/>
                    <a:gd name="connsiteX3" fmla="*/ 121894 w 121894"/>
                    <a:gd name="connsiteY3" fmla="*/ 390566 h 390566"/>
                    <a:gd name="connsiteX4" fmla="*/ 55563 w 121894"/>
                    <a:gd name="connsiteY4" fmla="*/ 390566 h 390566"/>
                    <a:gd name="connsiteX5" fmla="*/ 0 w 121894"/>
                    <a:gd name="connsiteY5" fmla="*/ 190500 h 390566"/>
                    <a:gd name="connsiteX6" fmla="*/ 55563 w 121894"/>
                    <a:gd name="connsiteY6" fmla="*/ 0 h 390566"/>
                    <a:gd name="connsiteX0" fmla="*/ 55563 w 122169"/>
                    <a:gd name="connsiteY0" fmla="*/ 0 h 390566"/>
                    <a:gd name="connsiteX1" fmla="*/ 121894 w 122169"/>
                    <a:gd name="connsiteY1" fmla="*/ 0 h 390566"/>
                    <a:gd name="connsiteX2" fmla="*/ 80908 w 122169"/>
                    <a:gd name="connsiteY2" fmla="*/ 198437 h 390566"/>
                    <a:gd name="connsiteX3" fmla="*/ 121894 w 122169"/>
                    <a:gd name="connsiteY3" fmla="*/ 390566 h 390566"/>
                    <a:gd name="connsiteX4" fmla="*/ 55563 w 122169"/>
                    <a:gd name="connsiteY4" fmla="*/ 390566 h 390566"/>
                    <a:gd name="connsiteX5" fmla="*/ 0 w 122169"/>
                    <a:gd name="connsiteY5" fmla="*/ 190500 h 390566"/>
                    <a:gd name="connsiteX6" fmla="*/ 55563 w 122169"/>
                    <a:gd name="connsiteY6" fmla="*/ 0 h 390566"/>
                    <a:gd name="connsiteX0" fmla="*/ 55589 w 122195"/>
                    <a:gd name="connsiteY0" fmla="*/ 0 h 412791"/>
                    <a:gd name="connsiteX1" fmla="*/ 121920 w 122195"/>
                    <a:gd name="connsiteY1" fmla="*/ 0 h 412791"/>
                    <a:gd name="connsiteX2" fmla="*/ 80934 w 122195"/>
                    <a:gd name="connsiteY2" fmla="*/ 198437 h 412791"/>
                    <a:gd name="connsiteX3" fmla="*/ 121920 w 122195"/>
                    <a:gd name="connsiteY3" fmla="*/ 390566 h 412791"/>
                    <a:gd name="connsiteX4" fmla="*/ 62524 w 122195"/>
                    <a:gd name="connsiteY4" fmla="*/ 412791 h 412791"/>
                    <a:gd name="connsiteX5" fmla="*/ 26 w 122195"/>
                    <a:gd name="connsiteY5" fmla="*/ 190500 h 412791"/>
                    <a:gd name="connsiteX6" fmla="*/ 55589 w 122195"/>
                    <a:gd name="connsiteY6" fmla="*/ 0 h 412791"/>
                    <a:gd name="connsiteX0" fmla="*/ 55781 w 122387"/>
                    <a:gd name="connsiteY0" fmla="*/ 0 h 409616"/>
                    <a:gd name="connsiteX1" fmla="*/ 122112 w 122387"/>
                    <a:gd name="connsiteY1" fmla="*/ 0 h 409616"/>
                    <a:gd name="connsiteX2" fmla="*/ 81126 w 122387"/>
                    <a:gd name="connsiteY2" fmla="*/ 198437 h 409616"/>
                    <a:gd name="connsiteX3" fmla="*/ 122112 w 122387"/>
                    <a:gd name="connsiteY3" fmla="*/ 390566 h 409616"/>
                    <a:gd name="connsiteX4" fmla="*/ 76586 w 122387"/>
                    <a:gd name="connsiteY4" fmla="*/ 409616 h 409616"/>
                    <a:gd name="connsiteX5" fmla="*/ 218 w 122387"/>
                    <a:gd name="connsiteY5" fmla="*/ 190500 h 409616"/>
                    <a:gd name="connsiteX6" fmla="*/ 55781 w 122387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55781 w 127312"/>
                    <a:gd name="connsiteY0" fmla="*/ 0 h 409616"/>
                    <a:gd name="connsiteX1" fmla="*/ 122112 w 127312"/>
                    <a:gd name="connsiteY1" fmla="*/ 0 h 409616"/>
                    <a:gd name="connsiteX2" fmla="*/ 81126 w 127312"/>
                    <a:gd name="connsiteY2" fmla="*/ 198437 h 409616"/>
                    <a:gd name="connsiteX3" fmla="*/ 127312 w 127312"/>
                    <a:gd name="connsiteY3" fmla="*/ 385804 h 409616"/>
                    <a:gd name="connsiteX4" fmla="*/ 76586 w 127312"/>
                    <a:gd name="connsiteY4" fmla="*/ 409616 h 409616"/>
                    <a:gd name="connsiteX5" fmla="*/ 218 w 127312"/>
                    <a:gd name="connsiteY5" fmla="*/ 190500 h 409616"/>
                    <a:gd name="connsiteX6" fmla="*/ 55781 w 127312"/>
                    <a:gd name="connsiteY6" fmla="*/ 0 h 409616"/>
                    <a:gd name="connsiteX0" fmla="*/ 71177 w 127105"/>
                    <a:gd name="connsiteY0" fmla="*/ 0 h 438191"/>
                    <a:gd name="connsiteX1" fmla="*/ 121905 w 127105"/>
                    <a:gd name="connsiteY1" fmla="*/ 28575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9084"/>
                    <a:gd name="connsiteY0" fmla="*/ 0 h 438191"/>
                    <a:gd name="connsiteX1" fmla="*/ 128840 w 129084"/>
                    <a:gd name="connsiteY1" fmla="*/ 19050 h 438191"/>
                    <a:gd name="connsiteX2" fmla="*/ 80919 w 129084"/>
                    <a:gd name="connsiteY2" fmla="*/ 227012 h 438191"/>
                    <a:gd name="connsiteX3" fmla="*/ 127105 w 129084"/>
                    <a:gd name="connsiteY3" fmla="*/ 414379 h 438191"/>
                    <a:gd name="connsiteX4" fmla="*/ 76379 w 129084"/>
                    <a:gd name="connsiteY4" fmla="*/ 438191 h 438191"/>
                    <a:gd name="connsiteX5" fmla="*/ 11 w 129084"/>
                    <a:gd name="connsiteY5" fmla="*/ 219075 h 438191"/>
                    <a:gd name="connsiteX6" fmla="*/ 71177 w 129084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7938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5373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80919 w 127105"/>
                    <a:gd name="connsiteY2" fmla="*/ 227012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  <a:gd name="connsiteX0" fmla="*/ 71177 w 127105"/>
                    <a:gd name="connsiteY0" fmla="*/ 0 h 438191"/>
                    <a:gd name="connsiteX1" fmla="*/ 123640 w 127105"/>
                    <a:gd name="connsiteY1" fmla="*/ 12700 h 438191"/>
                    <a:gd name="connsiteX2" fmla="*/ 68872 w 127105"/>
                    <a:gd name="connsiteY2" fmla="*/ 225436 h 438191"/>
                    <a:gd name="connsiteX3" fmla="*/ 127105 w 127105"/>
                    <a:gd name="connsiteY3" fmla="*/ 414379 h 438191"/>
                    <a:gd name="connsiteX4" fmla="*/ 76379 w 127105"/>
                    <a:gd name="connsiteY4" fmla="*/ 438191 h 438191"/>
                    <a:gd name="connsiteX5" fmla="*/ 11 w 127105"/>
                    <a:gd name="connsiteY5" fmla="*/ 219075 h 438191"/>
                    <a:gd name="connsiteX6" fmla="*/ 71177 w 127105"/>
                    <a:gd name="connsiteY6" fmla="*/ 0 h 43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7105" h="438191">
                      <a:moveTo>
                        <a:pt x="71177" y="0"/>
                      </a:moveTo>
                      <a:lnTo>
                        <a:pt x="123640" y="12700"/>
                      </a:lnTo>
                      <a:cubicBezTo>
                        <a:pt x="101859" y="42599"/>
                        <a:pt x="68295" y="158490"/>
                        <a:pt x="68872" y="225436"/>
                      </a:cubicBezTo>
                      <a:cubicBezTo>
                        <a:pt x="69449" y="292382"/>
                        <a:pt x="107471" y="353688"/>
                        <a:pt x="127105" y="414379"/>
                      </a:cubicBezTo>
                      <a:lnTo>
                        <a:pt x="76379" y="438191"/>
                      </a:lnTo>
                      <a:cubicBezTo>
                        <a:pt x="56063" y="404847"/>
                        <a:pt x="878" y="292107"/>
                        <a:pt x="11" y="219075"/>
                      </a:cubicBezTo>
                      <a:cubicBezTo>
                        <a:pt x="-856" y="146043"/>
                        <a:pt x="50861" y="31750"/>
                        <a:pt x="71177" y="0"/>
                      </a:cubicBezTo>
                      <a:close/>
                    </a:path>
                  </a:pathLst>
                </a:cu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 dirty="0"/>
                </a:p>
              </p:txBody>
            </p:sp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CCC6F844-23CA-4DA7-99D8-966D2F5C5823}"/>
                    </a:ext>
                  </a:extLst>
                </p:cNvPr>
                <p:cNvSpPr/>
                <p:nvPr/>
              </p:nvSpPr>
              <p:spPr>
                <a:xfrm>
                  <a:off x="1731812" y="3882317"/>
                  <a:ext cx="66331" cy="71396"/>
                </a:xfrm>
                <a:prstGeom prst="ellipse">
                  <a:avLst/>
                </a:pr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8025BCD0-05B0-431F-9227-2D60E511F203}"/>
                    </a:ext>
                  </a:extLst>
                </p:cNvPr>
                <p:cNvSpPr/>
                <p:nvPr/>
              </p:nvSpPr>
              <p:spPr>
                <a:xfrm>
                  <a:off x="1686549" y="3975323"/>
                  <a:ext cx="66331" cy="71396"/>
                </a:xfrm>
                <a:prstGeom prst="ellipse">
                  <a:avLst/>
                </a:pr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A60EC193-BC09-405D-8A8E-FAD540DF4252}"/>
                    </a:ext>
                  </a:extLst>
                </p:cNvPr>
                <p:cNvSpPr/>
                <p:nvPr/>
              </p:nvSpPr>
              <p:spPr>
                <a:xfrm>
                  <a:off x="1765551" y="4027052"/>
                  <a:ext cx="66331" cy="71396"/>
                </a:xfrm>
                <a:prstGeom prst="ellipse">
                  <a:avLst/>
                </a:prstGeom>
                <a:solidFill>
                  <a:srgbClr val="BDC3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27"/>
                </a:p>
              </p:txBody>
            </p:sp>
          </p:grp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4C8D5251-F449-48E2-AC44-D50E2E00C0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84513" y="4366911"/>
                <a:ext cx="1022400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185F6878-EFDD-4750-9600-24BD9AB67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84513" y="4440456"/>
                <a:ext cx="1022400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C6719084-3893-48F9-B9F4-B2DC3DD6AC88}"/>
                  </a:ext>
                </a:extLst>
              </p:cNvPr>
              <p:cNvCxnSpPr/>
              <p:nvPr/>
            </p:nvCxnSpPr>
            <p:spPr>
              <a:xfrm>
                <a:off x="5038000" y="3908046"/>
                <a:ext cx="0" cy="10215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004F967C-6397-403C-B09F-EB41D2E04D2A}"/>
                  </a:ext>
                </a:extLst>
              </p:cNvPr>
              <p:cNvCxnSpPr/>
              <p:nvPr/>
            </p:nvCxnSpPr>
            <p:spPr>
              <a:xfrm>
                <a:off x="5130874" y="3911221"/>
                <a:ext cx="0" cy="10215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C152F30-41D1-4405-BFF1-B4223911C829}"/>
              </a:ext>
            </a:extLst>
          </p:cNvPr>
          <p:cNvSpPr txBox="1"/>
          <p:nvPr/>
        </p:nvSpPr>
        <p:spPr>
          <a:xfrm>
            <a:off x="4251022" y="3092149"/>
            <a:ext cx="12937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2D Stitching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7C37CAF2-DE78-4D2E-BA9F-B19D61FCEBE9}"/>
              </a:ext>
            </a:extLst>
          </p:cNvPr>
          <p:cNvGrpSpPr/>
          <p:nvPr/>
        </p:nvGrpSpPr>
        <p:grpSpPr>
          <a:xfrm>
            <a:off x="4811495" y="1191936"/>
            <a:ext cx="733722" cy="700251"/>
            <a:chOff x="4419838" y="2588332"/>
            <a:chExt cx="1141862" cy="1089772"/>
          </a:xfrm>
        </p:grpSpPr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8C838EA9-9C35-45B5-A665-11B41670FE2D}"/>
                </a:ext>
              </a:extLst>
            </p:cNvPr>
            <p:cNvGrpSpPr/>
            <p:nvPr/>
          </p:nvGrpSpPr>
          <p:grpSpPr>
            <a:xfrm>
              <a:off x="4419838" y="2625575"/>
              <a:ext cx="528208" cy="483237"/>
              <a:chOff x="4368940" y="3383230"/>
              <a:chExt cx="528208" cy="483237"/>
            </a:xfrm>
          </p:grpSpPr>
          <p:pic>
            <p:nvPicPr>
              <p:cNvPr id="126" name="图片 125">
                <a:extLst>
                  <a:ext uri="{FF2B5EF4-FFF2-40B4-BE49-F238E27FC236}">
                    <a16:creationId xmlns:a16="http://schemas.microsoft.com/office/drawing/2014/main" id="{B2176EAE-257E-45C2-B0B8-876DFC8200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3500" b="47879"/>
              <a:stretch/>
            </p:blipFill>
            <p:spPr>
              <a:xfrm>
                <a:off x="4368940" y="3386652"/>
                <a:ext cx="523568" cy="4798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</p:pic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FF893CA3-C05A-4147-8BD8-18A54EA26B84}"/>
                  </a:ext>
                </a:extLst>
              </p:cNvPr>
              <p:cNvSpPr/>
              <p:nvPr/>
            </p:nvSpPr>
            <p:spPr>
              <a:xfrm>
                <a:off x="4368940" y="3383230"/>
                <a:ext cx="528208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DDC98F84-DCEB-460E-B017-C45A9526577F}"/>
                </a:ext>
              </a:extLst>
            </p:cNvPr>
            <p:cNvGrpSpPr/>
            <p:nvPr/>
          </p:nvGrpSpPr>
          <p:grpSpPr>
            <a:xfrm>
              <a:off x="5017659" y="2588332"/>
              <a:ext cx="528688" cy="479816"/>
              <a:chOff x="4919140" y="3383229"/>
              <a:chExt cx="528688" cy="479816"/>
            </a:xfrm>
          </p:grpSpPr>
          <p:pic>
            <p:nvPicPr>
              <p:cNvPr id="124" name="图片 123">
                <a:extLst>
                  <a:ext uri="{FF2B5EF4-FFF2-40B4-BE49-F238E27FC236}">
                    <a16:creationId xmlns:a16="http://schemas.microsoft.com/office/drawing/2014/main" id="{8363C941-3413-4356-B705-80F673BE57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3500" b="47879"/>
              <a:stretch/>
            </p:blipFill>
            <p:spPr>
              <a:xfrm>
                <a:off x="4924259" y="3383230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</p:spPr>
          </p:pic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9C8F466D-0397-4CE8-ADCF-C622C2078480}"/>
                  </a:ext>
                </a:extLst>
              </p:cNvPr>
              <p:cNvSpPr/>
              <p:nvPr/>
            </p:nvSpPr>
            <p:spPr>
              <a:xfrm>
                <a:off x="4919140" y="3383229"/>
                <a:ext cx="528208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A314395D-5626-4D47-9B94-73DD3FBDA8FD}"/>
                </a:ext>
              </a:extLst>
            </p:cNvPr>
            <p:cNvGrpSpPr/>
            <p:nvPr/>
          </p:nvGrpSpPr>
          <p:grpSpPr>
            <a:xfrm>
              <a:off x="4462304" y="3147325"/>
              <a:ext cx="531671" cy="480276"/>
              <a:chOff x="4463319" y="3917551"/>
              <a:chExt cx="531671" cy="480276"/>
            </a:xfrm>
          </p:grpSpPr>
          <p:pic>
            <p:nvPicPr>
              <p:cNvPr id="122" name="图片 121">
                <a:extLst>
                  <a:ext uri="{FF2B5EF4-FFF2-40B4-BE49-F238E27FC236}">
                    <a16:creationId xmlns:a16="http://schemas.microsoft.com/office/drawing/2014/main" id="{12E7F335-575C-4487-ACC5-D170C160BF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7879" r="43500"/>
              <a:stretch/>
            </p:blipFill>
            <p:spPr>
              <a:xfrm>
                <a:off x="4463319" y="3918012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</p:spPr>
          </p:pic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31D9EEFC-2E3F-46FF-8184-D1A469ED5EE0}"/>
                  </a:ext>
                </a:extLst>
              </p:cNvPr>
              <p:cNvSpPr/>
              <p:nvPr/>
            </p:nvSpPr>
            <p:spPr>
              <a:xfrm>
                <a:off x="4466782" y="3917551"/>
                <a:ext cx="528208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68883FC8-1B17-4B5B-826C-088739BA80F8}"/>
                </a:ext>
              </a:extLst>
            </p:cNvPr>
            <p:cNvGrpSpPr/>
            <p:nvPr/>
          </p:nvGrpSpPr>
          <p:grpSpPr>
            <a:xfrm>
              <a:off x="5032904" y="3195114"/>
              <a:ext cx="528796" cy="482990"/>
              <a:chOff x="5030337" y="3923138"/>
              <a:chExt cx="528796" cy="482990"/>
            </a:xfrm>
          </p:grpSpPr>
          <p:pic>
            <p:nvPicPr>
              <p:cNvPr id="120" name="图片 119">
                <a:extLst>
                  <a:ext uri="{FF2B5EF4-FFF2-40B4-BE49-F238E27FC236}">
                    <a16:creationId xmlns:a16="http://schemas.microsoft.com/office/drawing/2014/main" id="{625B2350-CCE2-4932-889A-B7B1074A9F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3500" t="47879"/>
              <a:stretch/>
            </p:blipFill>
            <p:spPr>
              <a:xfrm>
                <a:off x="5035564" y="3926313"/>
                <a:ext cx="523569" cy="479815"/>
              </a:xfrm>
              <a:prstGeom prst="rect">
                <a:avLst/>
              </a:prstGeom>
              <a:solidFill>
                <a:schemeClr val="bg2"/>
              </a:solidFill>
            </p:spPr>
          </p:pic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7B80A66-EA63-4E06-B3A5-E0C32A875B6D}"/>
                  </a:ext>
                </a:extLst>
              </p:cNvPr>
              <p:cNvSpPr/>
              <p:nvPr/>
            </p:nvSpPr>
            <p:spPr>
              <a:xfrm>
                <a:off x="5030337" y="3923138"/>
                <a:ext cx="528208" cy="47981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0DB596A7-322F-438A-AC71-B5365C0AF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4109" y="2800763"/>
              <a:ext cx="251795" cy="656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3F785C51-5D63-4A8F-99D0-630CE9C9A20F}"/>
                </a:ext>
              </a:extLst>
            </p:cNvPr>
            <p:cNvCxnSpPr>
              <a:cxnSpLocks/>
            </p:cNvCxnSpPr>
            <p:nvPr/>
          </p:nvCxnSpPr>
          <p:spPr>
            <a:xfrm>
              <a:off x="4735491" y="3072918"/>
              <a:ext cx="128618" cy="1220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1E3EE4D5-8B74-41A8-ACB9-E3727D828C1F}"/>
                </a:ext>
              </a:extLst>
            </p:cNvPr>
            <p:cNvCxnSpPr>
              <a:cxnSpLocks/>
            </p:cNvCxnSpPr>
            <p:nvPr/>
          </p:nvCxnSpPr>
          <p:spPr>
            <a:xfrm>
              <a:off x="4904295" y="3278051"/>
              <a:ext cx="208623" cy="283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5EC38C4E-71C0-4734-9761-1A533D4463B0}"/>
                </a:ext>
              </a:extLst>
            </p:cNvPr>
            <p:cNvCxnSpPr>
              <a:cxnSpLocks/>
            </p:cNvCxnSpPr>
            <p:nvPr/>
          </p:nvCxnSpPr>
          <p:spPr>
            <a:xfrm>
              <a:off x="4605458" y="3058116"/>
              <a:ext cx="128618" cy="1220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45171294-9722-44B2-AE49-587EA6B87B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32" y="2984701"/>
              <a:ext cx="108997" cy="24823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矩形 127">
            <a:extLst>
              <a:ext uri="{FF2B5EF4-FFF2-40B4-BE49-F238E27FC236}">
                <a16:creationId xmlns:a16="http://schemas.microsoft.com/office/drawing/2014/main" id="{2C55A94D-F915-4872-B436-2BDBE563943B}"/>
              </a:ext>
            </a:extLst>
          </p:cNvPr>
          <p:cNvSpPr/>
          <p:nvPr/>
        </p:nvSpPr>
        <p:spPr>
          <a:xfrm>
            <a:off x="4781910" y="1143924"/>
            <a:ext cx="798734" cy="788567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27"/>
          </a:p>
        </p:txBody>
      </p:sp>
      <p:sp>
        <p:nvSpPr>
          <p:cNvPr id="129" name="箭头: 右 128">
            <a:extLst>
              <a:ext uri="{FF2B5EF4-FFF2-40B4-BE49-F238E27FC236}">
                <a16:creationId xmlns:a16="http://schemas.microsoft.com/office/drawing/2014/main" id="{F42CB4A7-5CCB-4708-A2FA-BCA810D4FACB}"/>
              </a:ext>
            </a:extLst>
          </p:cNvPr>
          <p:cNvSpPr/>
          <p:nvPr/>
        </p:nvSpPr>
        <p:spPr>
          <a:xfrm>
            <a:off x="5370107" y="2233517"/>
            <a:ext cx="233624" cy="185381"/>
          </a:xfrm>
          <a:prstGeom prst="rightArrow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27" dirty="0"/>
          </a:p>
        </p:txBody>
      </p: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2BF0018F-382B-4855-97E8-31A102D99D56}"/>
              </a:ext>
            </a:extLst>
          </p:cNvPr>
          <p:cNvGrpSpPr/>
          <p:nvPr/>
        </p:nvGrpSpPr>
        <p:grpSpPr>
          <a:xfrm>
            <a:off x="5659377" y="1301542"/>
            <a:ext cx="1094492" cy="1097009"/>
            <a:chOff x="4584513" y="3908046"/>
            <a:chExt cx="1022400" cy="1024753"/>
          </a:xfrm>
        </p:grpSpPr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5AA75230-66DB-4B77-B68E-9D196D164ECD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1BA03414-59F0-4C4F-8835-BBA6680C7783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7" name="椭圆 3">
                <a:extLst>
                  <a:ext uri="{FF2B5EF4-FFF2-40B4-BE49-F238E27FC236}">
                    <a16:creationId xmlns:a16="http://schemas.microsoft.com/office/drawing/2014/main" id="{A061F26A-56F6-4058-9A53-307A562E83CA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8" name="椭圆 4">
                <a:extLst>
                  <a:ext uri="{FF2B5EF4-FFF2-40B4-BE49-F238E27FC236}">
                    <a16:creationId xmlns:a16="http://schemas.microsoft.com/office/drawing/2014/main" id="{93210FDC-17C2-4AC3-B18E-C60BF7291BF9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9" name="矩形: 圆角 7">
                <a:extLst>
                  <a:ext uri="{FF2B5EF4-FFF2-40B4-BE49-F238E27FC236}">
                    <a16:creationId xmlns:a16="http://schemas.microsoft.com/office/drawing/2014/main" id="{C837B083-77AC-49A6-BCB1-655CB6875D29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0" name="矩形: 圆角 7">
                <a:extLst>
                  <a:ext uri="{FF2B5EF4-FFF2-40B4-BE49-F238E27FC236}">
                    <a16:creationId xmlns:a16="http://schemas.microsoft.com/office/drawing/2014/main" id="{73DD8A5F-2110-49E0-B483-AAECC5C9A744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1" name="矩形 11">
                <a:extLst>
                  <a:ext uri="{FF2B5EF4-FFF2-40B4-BE49-F238E27FC236}">
                    <a16:creationId xmlns:a16="http://schemas.microsoft.com/office/drawing/2014/main" id="{855C69CB-0A9B-4A54-9379-6F3021A8C7A9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2" name="矩形 11">
                <a:extLst>
                  <a:ext uri="{FF2B5EF4-FFF2-40B4-BE49-F238E27FC236}">
                    <a16:creationId xmlns:a16="http://schemas.microsoft.com/office/drawing/2014/main" id="{3AFE6347-9FAB-4B5A-A20D-A23601F8C94E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C8E5F4A4-9768-407D-A646-0D904582C659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6DCD8B77-CECE-4353-AA11-B5B2E2EB153B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C5227E01-0109-4CF6-9F62-AA8D10A1152F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75B98F7F-BF80-4EF8-ABCE-ECD1AEF08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57B048A1-E48E-4C08-B725-D29C1FCBB0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C3926C57-37DB-416A-AAFB-B40EC8DBE7EE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30123B19-84EE-4F03-A1B0-C158C1B9AFFB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F8CF98CD-B32D-4500-80B8-BF71ACD580CE}"/>
              </a:ext>
            </a:extLst>
          </p:cNvPr>
          <p:cNvGrpSpPr/>
          <p:nvPr/>
        </p:nvGrpSpPr>
        <p:grpSpPr>
          <a:xfrm>
            <a:off x="5991313" y="1676468"/>
            <a:ext cx="1094492" cy="1097009"/>
            <a:chOff x="4584513" y="3908046"/>
            <a:chExt cx="1022400" cy="1024753"/>
          </a:xfrm>
        </p:grpSpPr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37FB8A30-86B5-4C23-8D9E-96DFDFC58F44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71426BF9-E0D0-45C0-940E-D77E99913CF0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3" name="椭圆 3">
                <a:extLst>
                  <a:ext uri="{FF2B5EF4-FFF2-40B4-BE49-F238E27FC236}">
                    <a16:creationId xmlns:a16="http://schemas.microsoft.com/office/drawing/2014/main" id="{EE176B0D-886E-414D-B9F8-CD9588252C98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4" name="椭圆 4">
                <a:extLst>
                  <a:ext uri="{FF2B5EF4-FFF2-40B4-BE49-F238E27FC236}">
                    <a16:creationId xmlns:a16="http://schemas.microsoft.com/office/drawing/2014/main" id="{3D077BD2-F667-4059-866A-90E1968DA001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5" name="矩形: 圆角 7">
                <a:extLst>
                  <a:ext uri="{FF2B5EF4-FFF2-40B4-BE49-F238E27FC236}">
                    <a16:creationId xmlns:a16="http://schemas.microsoft.com/office/drawing/2014/main" id="{13EEA2A3-F428-4379-8986-F2DAD6516CB1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6" name="矩形: 圆角 7">
                <a:extLst>
                  <a:ext uri="{FF2B5EF4-FFF2-40B4-BE49-F238E27FC236}">
                    <a16:creationId xmlns:a16="http://schemas.microsoft.com/office/drawing/2014/main" id="{EB72B702-89F8-4D4B-A675-4213F097D2DC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7" name="矩形 11">
                <a:extLst>
                  <a:ext uri="{FF2B5EF4-FFF2-40B4-BE49-F238E27FC236}">
                    <a16:creationId xmlns:a16="http://schemas.microsoft.com/office/drawing/2014/main" id="{AD1C39E1-5C54-490B-9D9B-E7E41DD278BE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8" name="矩形 11">
                <a:extLst>
                  <a:ext uri="{FF2B5EF4-FFF2-40B4-BE49-F238E27FC236}">
                    <a16:creationId xmlns:a16="http://schemas.microsoft.com/office/drawing/2014/main" id="{AF91B43D-EC44-4704-9D9F-2DCCBCD97CF7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B204B632-1596-40D8-9DF5-4DD2FAB0ADFC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9CEC0B54-4E2B-4F8E-A720-FD515AEC8C35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1F5BB8E6-0300-491B-926C-1F2A8CF2CD3E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A84A4EB5-CE15-417D-B0B0-57C82AF42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9CEF9161-EDD4-45EC-A8B6-56BC32826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8252189C-967E-497F-8FD9-A398985E5B1B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21A624CD-9630-4C20-93F8-C551E89FBF43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C1FB4C8D-1611-4285-9732-748CB3944F2C}"/>
              </a:ext>
            </a:extLst>
          </p:cNvPr>
          <p:cNvGrpSpPr/>
          <p:nvPr/>
        </p:nvGrpSpPr>
        <p:grpSpPr>
          <a:xfrm>
            <a:off x="6302298" y="2010699"/>
            <a:ext cx="1094492" cy="1097009"/>
            <a:chOff x="4584513" y="3908046"/>
            <a:chExt cx="1022400" cy="1024753"/>
          </a:xfrm>
        </p:grpSpPr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F396AF0B-245E-4BF0-B41D-B1427AC1415A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4319657D-8B53-4996-ACD9-C9C08DA9E0F4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9" name="椭圆 3">
                <a:extLst>
                  <a:ext uri="{FF2B5EF4-FFF2-40B4-BE49-F238E27FC236}">
                    <a16:creationId xmlns:a16="http://schemas.microsoft.com/office/drawing/2014/main" id="{9E95CF4B-DC93-4DFD-9FB1-DBB9463E2F2D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0" name="椭圆 4">
                <a:extLst>
                  <a:ext uri="{FF2B5EF4-FFF2-40B4-BE49-F238E27FC236}">
                    <a16:creationId xmlns:a16="http://schemas.microsoft.com/office/drawing/2014/main" id="{7AE1593B-EC81-450A-8B6B-36397BFA0486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71" name="矩形: 圆角 7">
                <a:extLst>
                  <a:ext uri="{FF2B5EF4-FFF2-40B4-BE49-F238E27FC236}">
                    <a16:creationId xmlns:a16="http://schemas.microsoft.com/office/drawing/2014/main" id="{685FCB26-6526-4844-95C1-6B5756FFB64A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2" name="矩形: 圆角 7">
                <a:extLst>
                  <a:ext uri="{FF2B5EF4-FFF2-40B4-BE49-F238E27FC236}">
                    <a16:creationId xmlns:a16="http://schemas.microsoft.com/office/drawing/2014/main" id="{23BD0C0A-BA5A-4CCD-8CD6-0F5CCFD2718B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3" name="矩形 11">
                <a:extLst>
                  <a:ext uri="{FF2B5EF4-FFF2-40B4-BE49-F238E27FC236}">
                    <a16:creationId xmlns:a16="http://schemas.microsoft.com/office/drawing/2014/main" id="{B9AEDE64-28F2-4C69-9852-4A84AF2BC3A5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4" name="矩形 11">
                <a:extLst>
                  <a:ext uri="{FF2B5EF4-FFF2-40B4-BE49-F238E27FC236}">
                    <a16:creationId xmlns:a16="http://schemas.microsoft.com/office/drawing/2014/main" id="{C2534E51-BA74-456C-8ACA-CA583C1B75F8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45530FA3-43AC-43E0-95C9-0737D9B487B8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0C686835-072A-4493-96EE-E7331FCCB6F3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54C017F2-533B-47F8-A3C6-D65EDB1FB1D6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F4CEFE2E-41B9-4F81-B936-E37BE24D0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E69AD7DF-8B61-4766-AFCD-909074AC2B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AE48569A-A53D-4ABC-BB07-10A50992E36F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F2703E76-1A3B-4309-8FAF-966C8D9D8744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8" name="直接连接符 177">
            <a:extLst>
              <a:ext uri="{FF2B5EF4-FFF2-40B4-BE49-F238E27FC236}">
                <a16:creationId xmlns:a16="http://schemas.microsoft.com/office/drawing/2014/main" id="{CA80CE5B-52FA-4D1A-8A3B-ED5091149236}"/>
              </a:ext>
            </a:extLst>
          </p:cNvPr>
          <p:cNvCxnSpPr>
            <a:cxnSpLocks/>
            <a:stCxn id="138" idx="2"/>
            <a:endCxn id="154" idx="2"/>
          </p:cNvCxnSpPr>
          <p:nvPr/>
        </p:nvCxnSpPr>
        <p:spPr>
          <a:xfrm>
            <a:off x="6364880" y="1587061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>
            <a:extLst>
              <a:ext uri="{FF2B5EF4-FFF2-40B4-BE49-F238E27FC236}">
                <a16:creationId xmlns:a16="http://schemas.microsoft.com/office/drawing/2014/main" id="{AA2E125E-2E28-49B1-9EDF-20AA107FBDD0}"/>
              </a:ext>
            </a:extLst>
          </p:cNvPr>
          <p:cNvCxnSpPr>
            <a:cxnSpLocks/>
          </p:cNvCxnSpPr>
          <p:nvPr/>
        </p:nvCxnSpPr>
        <p:spPr>
          <a:xfrm>
            <a:off x="6599991" y="1973717"/>
            <a:ext cx="298734" cy="3071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>
            <a:extLst>
              <a:ext uri="{FF2B5EF4-FFF2-40B4-BE49-F238E27FC236}">
                <a16:creationId xmlns:a16="http://schemas.microsoft.com/office/drawing/2014/main" id="{A867F3EB-9564-4F15-A5DD-577C1793C50A}"/>
              </a:ext>
            </a:extLst>
          </p:cNvPr>
          <p:cNvCxnSpPr>
            <a:cxnSpLocks/>
          </p:cNvCxnSpPr>
          <p:nvPr/>
        </p:nvCxnSpPr>
        <p:spPr>
          <a:xfrm>
            <a:off x="5909660" y="1693518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FF2BBF25-6B1D-4565-AAE5-0CE23BF88DC1}"/>
              </a:ext>
            </a:extLst>
          </p:cNvPr>
          <p:cNvCxnSpPr>
            <a:cxnSpLocks/>
          </p:cNvCxnSpPr>
          <p:nvPr/>
        </p:nvCxnSpPr>
        <p:spPr>
          <a:xfrm>
            <a:off x="6201416" y="2144944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:a16="http://schemas.microsoft.com/office/drawing/2014/main" id="{7D684789-5B18-4ADC-AC20-55810AA30001}"/>
              </a:ext>
            </a:extLst>
          </p:cNvPr>
          <p:cNvSpPr txBox="1"/>
          <p:nvPr/>
        </p:nvSpPr>
        <p:spPr>
          <a:xfrm>
            <a:off x="5727638" y="3095182"/>
            <a:ext cx="1639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3D Reconstruction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3" name="箭头: 右 182">
            <a:extLst>
              <a:ext uri="{FF2B5EF4-FFF2-40B4-BE49-F238E27FC236}">
                <a16:creationId xmlns:a16="http://schemas.microsoft.com/office/drawing/2014/main" id="{A0E7DAEF-7E17-4B8F-9B79-1A9CAB87EA1F}"/>
              </a:ext>
            </a:extLst>
          </p:cNvPr>
          <p:cNvSpPr/>
          <p:nvPr/>
        </p:nvSpPr>
        <p:spPr>
          <a:xfrm>
            <a:off x="7409701" y="2229399"/>
            <a:ext cx="233624" cy="185381"/>
          </a:xfrm>
          <a:prstGeom prst="rightArrow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27" dirty="0"/>
          </a:p>
        </p:txBody>
      </p: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EA26CD5B-02C9-4434-A5CF-B65BC7C90727}"/>
              </a:ext>
            </a:extLst>
          </p:cNvPr>
          <p:cNvGrpSpPr/>
          <p:nvPr/>
        </p:nvGrpSpPr>
        <p:grpSpPr>
          <a:xfrm>
            <a:off x="7732236" y="1509149"/>
            <a:ext cx="442374" cy="442374"/>
            <a:chOff x="1567132" y="3583029"/>
            <a:chExt cx="917851" cy="917851"/>
          </a:xfrm>
        </p:grpSpPr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48313642-403E-410B-A242-6249B5C2F494}"/>
                </a:ext>
              </a:extLst>
            </p:cNvPr>
            <p:cNvSpPr/>
            <p:nvPr/>
          </p:nvSpPr>
          <p:spPr>
            <a:xfrm>
              <a:off x="1567132" y="3583029"/>
              <a:ext cx="917851" cy="9178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  <p:sp>
          <p:nvSpPr>
            <p:cNvPr id="186" name="椭圆 3">
              <a:extLst>
                <a:ext uri="{FF2B5EF4-FFF2-40B4-BE49-F238E27FC236}">
                  <a16:creationId xmlns:a16="http://schemas.microsoft.com/office/drawing/2014/main" id="{1CA88F6E-9D53-4C8B-B791-DD221CFA8518}"/>
                </a:ext>
              </a:extLst>
            </p:cNvPr>
            <p:cNvSpPr/>
            <p:nvPr/>
          </p:nvSpPr>
          <p:spPr>
            <a:xfrm rot="2904175">
              <a:off x="1626805" y="3738465"/>
              <a:ext cx="823904" cy="606978"/>
            </a:xfrm>
            <a:custGeom>
              <a:avLst/>
              <a:gdLst>
                <a:gd name="connsiteX0" fmla="*/ 0 w 874623"/>
                <a:gd name="connsiteY0" fmla="*/ 289657 h 579313"/>
                <a:gd name="connsiteX1" fmla="*/ 437312 w 874623"/>
                <a:gd name="connsiteY1" fmla="*/ 0 h 579313"/>
                <a:gd name="connsiteX2" fmla="*/ 874624 w 874623"/>
                <a:gd name="connsiteY2" fmla="*/ 289657 h 579313"/>
                <a:gd name="connsiteX3" fmla="*/ 437312 w 874623"/>
                <a:gd name="connsiteY3" fmla="*/ 579314 h 579313"/>
                <a:gd name="connsiteX4" fmla="*/ 0 w 874623"/>
                <a:gd name="connsiteY4" fmla="*/ 289657 h 579313"/>
                <a:gd name="connsiteX0" fmla="*/ 0 w 838427"/>
                <a:gd name="connsiteY0" fmla="*/ 408426 h 586134"/>
                <a:gd name="connsiteX1" fmla="*/ 401115 w 838427"/>
                <a:gd name="connsiteY1" fmla="*/ 1723 h 586134"/>
                <a:gd name="connsiteX2" fmla="*/ 838427 w 838427"/>
                <a:gd name="connsiteY2" fmla="*/ 291380 h 586134"/>
                <a:gd name="connsiteX3" fmla="*/ 401115 w 838427"/>
                <a:gd name="connsiteY3" fmla="*/ 581037 h 586134"/>
                <a:gd name="connsiteX4" fmla="*/ 0 w 838427"/>
                <a:gd name="connsiteY4" fmla="*/ 408426 h 586134"/>
                <a:gd name="connsiteX0" fmla="*/ 0 w 838428"/>
                <a:gd name="connsiteY0" fmla="*/ 408426 h 586134"/>
                <a:gd name="connsiteX1" fmla="*/ 401116 w 838428"/>
                <a:gd name="connsiteY1" fmla="*/ 1723 h 586134"/>
                <a:gd name="connsiteX2" fmla="*/ 838428 w 838428"/>
                <a:gd name="connsiteY2" fmla="*/ 291380 h 586134"/>
                <a:gd name="connsiteX3" fmla="*/ 401116 w 838428"/>
                <a:gd name="connsiteY3" fmla="*/ 581037 h 586134"/>
                <a:gd name="connsiteX4" fmla="*/ 0 w 838428"/>
                <a:gd name="connsiteY4" fmla="*/ 408426 h 586134"/>
                <a:gd name="connsiteX0" fmla="*/ 21004 w 859432"/>
                <a:gd name="connsiteY0" fmla="*/ 407013 h 584721"/>
                <a:gd name="connsiteX1" fmla="*/ 94731 w 859432"/>
                <a:gd name="connsiteY1" fmla="*/ 237626 h 584721"/>
                <a:gd name="connsiteX2" fmla="*/ 422120 w 859432"/>
                <a:gd name="connsiteY2" fmla="*/ 310 h 584721"/>
                <a:gd name="connsiteX3" fmla="*/ 859432 w 859432"/>
                <a:gd name="connsiteY3" fmla="*/ 289967 h 584721"/>
                <a:gd name="connsiteX4" fmla="*/ 422120 w 859432"/>
                <a:gd name="connsiteY4" fmla="*/ 579624 h 584721"/>
                <a:gd name="connsiteX5" fmla="*/ 21004 w 859432"/>
                <a:gd name="connsiteY5" fmla="*/ 407013 h 584721"/>
                <a:gd name="connsiteX0" fmla="*/ 18243 w 856671"/>
                <a:gd name="connsiteY0" fmla="*/ 411259 h 586019"/>
                <a:gd name="connsiteX1" fmla="*/ 103768 w 856671"/>
                <a:gd name="connsiteY1" fmla="*/ 137715 h 586019"/>
                <a:gd name="connsiteX2" fmla="*/ 419359 w 856671"/>
                <a:gd name="connsiteY2" fmla="*/ 4556 h 586019"/>
                <a:gd name="connsiteX3" fmla="*/ 856671 w 856671"/>
                <a:gd name="connsiteY3" fmla="*/ 294213 h 586019"/>
                <a:gd name="connsiteX4" fmla="*/ 419359 w 856671"/>
                <a:gd name="connsiteY4" fmla="*/ 583870 h 586019"/>
                <a:gd name="connsiteX5" fmla="*/ 18243 w 856671"/>
                <a:gd name="connsiteY5" fmla="*/ 411259 h 586019"/>
                <a:gd name="connsiteX0" fmla="*/ 34940 w 873368"/>
                <a:gd name="connsiteY0" fmla="*/ 410586 h 585346"/>
                <a:gd name="connsiteX1" fmla="*/ 30387 w 873368"/>
                <a:gd name="connsiteY1" fmla="*/ 286337 h 585346"/>
                <a:gd name="connsiteX2" fmla="*/ 120465 w 873368"/>
                <a:gd name="connsiteY2" fmla="*/ 137042 h 585346"/>
                <a:gd name="connsiteX3" fmla="*/ 436056 w 873368"/>
                <a:gd name="connsiteY3" fmla="*/ 3883 h 585346"/>
                <a:gd name="connsiteX4" fmla="*/ 873368 w 873368"/>
                <a:gd name="connsiteY4" fmla="*/ 293540 h 585346"/>
                <a:gd name="connsiteX5" fmla="*/ 436056 w 873368"/>
                <a:gd name="connsiteY5" fmla="*/ 583197 h 585346"/>
                <a:gd name="connsiteX6" fmla="*/ 34940 w 873368"/>
                <a:gd name="connsiteY6" fmla="*/ 410586 h 585346"/>
                <a:gd name="connsiteX0" fmla="*/ 10710 w 849138"/>
                <a:gd name="connsiteY0" fmla="*/ 410586 h 584959"/>
                <a:gd name="connsiteX1" fmla="*/ 113756 w 849138"/>
                <a:gd name="connsiteY1" fmla="*/ 318173 h 584959"/>
                <a:gd name="connsiteX2" fmla="*/ 96235 w 849138"/>
                <a:gd name="connsiteY2" fmla="*/ 137042 h 584959"/>
                <a:gd name="connsiteX3" fmla="*/ 411826 w 849138"/>
                <a:gd name="connsiteY3" fmla="*/ 3883 h 584959"/>
                <a:gd name="connsiteX4" fmla="*/ 849138 w 849138"/>
                <a:gd name="connsiteY4" fmla="*/ 293540 h 584959"/>
                <a:gd name="connsiteX5" fmla="*/ 411826 w 849138"/>
                <a:gd name="connsiteY5" fmla="*/ 583197 h 584959"/>
                <a:gd name="connsiteX6" fmla="*/ 10710 w 849138"/>
                <a:gd name="connsiteY6" fmla="*/ 410586 h 584959"/>
                <a:gd name="connsiteX0" fmla="*/ 10710 w 849138"/>
                <a:gd name="connsiteY0" fmla="*/ 411473 h 585846"/>
                <a:gd name="connsiteX1" fmla="*/ 113756 w 849138"/>
                <a:gd name="connsiteY1" fmla="*/ 319060 h 585846"/>
                <a:gd name="connsiteX2" fmla="*/ 64060 w 849138"/>
                <a:gd name="connsiteY2" fmla="*/ 126348 h 585846"/>
                <a:gd name="connsiteX3" fmla="*/ 411826 w 849138"/>
                <a:gd name="connsiteY3" fmla="*/ 4770 h 585846"/>
                <a:gd name="connsiteX4" fmla="*/ 849138 w 849138"/>
                <a:gd name="connsiteY4" fmla="*/ 294427 h 585846"/>
                <a:gd name="connsiteX5" fmla="*/ 411826 w 849138"/>
                <a:gd name="connsiteY5" fmla="*/ 584084 h 585846"/>
                <a:gd name="connsiteX6" fmla="*/ 10710 w 849138"/>
                <a:gd name="connsiteY6" fmla="*/ 411473 h 585846"/>
                <a:gd name="connsiteX0" fmla="*/ 12871 w 821983"/>
                <a:gd name="connsiteY0" fmla="*/ 488445 h 591329"/>
                <a:gd name="connsiteX1" fmla="*/ 86601 w 821983"/>
                <a:gd name="connsiteY1" fmla="*/ 319060 h 591329"/>
                <a:gd name="connsiteX2" fmla="*/ 36905 w 821983"/>
                <a:gd name="connsiteY2" fmla="*/ 126348 h 591329"/>
                <a:gd name="connsiteX3" fmla="*/ 384671 w 821983"/>
                <a:gd name="connsiteY3" fmla="*/ 4770 h 591329"/>
                <a:gd name="connsiteX4" fmla="*/ 821983 w 821983"/>
                <a:gd name="connsiteY4" fmla="*/ 294427 h 591329"/>
                <a:gd name="connsiteX5" fmla="*/ 384671 w 821983"/>
                <a:gd name="connsiteY5" fmla="*/ 584084 h 591329"/>
                <a:gd name="connsiteX6" fmla="*/ 12871 w 821983"/>
                <a:gd name="connsiteY6" fmla="*/ 488445 h 591329"/>
                <a:gd name="connsiteX0" fmla="*/ 3749 w 812861"/>
                <a:gd name="connsiteY0" fmla="*/ 488445 h 593330"/>
                <a:gd name="connsiteX1" fmla="*/ 77479 w 812861"/>
                <a:gd name="connsiteY1" fmla="*/ 319060 h 593330"/>
                <a:gd name="connsiteX2" fmla="*/ 27783 w 812861"/>
                <a:gd name="connsiteY2" fmla="*/ 126348 h 593330"/>
                <a:gd name="connsiteX3" fmla="*/ 375549 w 812861"/>
                <a:gd name="connsiteY3" fmla="*/ 4770 h 593330"/>
                <a:gd name="connsiteX4" fmla="*/ 812861 w 812861"/>
                <a:gd name="connsiteY4" fmla="*/ 294427 h 593330"/>
                <a:gd name="connsiteX5" fmla="*/ 375549 w 812861"/>
                <a:gd name="connsiteY5" fmla="*/ 584084 h 593330"/>
                <a:gd name="connsiteX6" fmla="*/ 3749 w 812861"/>
                <a:gd name="connsiteY6" fmla="*/ 488445 h 593330"/>
                <a:gd name="connsiteX0" fmla="*/ 6417 w 815529"/>
                <a:gd name="connsiteY0" fmla="*/ 488445 h 593280"/>
                <a:gd name="connsiteX1" fmla="*/ 80147 w 815529"/>
                <a:gd name="connsiteY1" fmla="*/ 319060 h 593280"/>
                <a:gd name="connsiteX2" fmla="*/ 30451 w 815529"/>
                <a:gd name="connsiteY2" fmla="*/ 126348 h 593280"/>
                <a:gd name="connsiteX3" fmla="*/ 378217 w 815529"/>
                <a:gd name="connsiteY3" fmla="*/ 4770 h 593280"/>
                <a:gd name="connsiteX4" fmla="*/ 815529 w 815529"/>
                <a:gd name="connsiteY4" fmla="*/ 294427 h 593280"/>
                <a:gd name="connsiteX5" fmla="*/ 378217 w 815529"/>
                <a:gd name="connsiteY5" fmla="*/ 584084 h 593280"/>
                <a:gd name="connsiteX6" fmla="*/ 6417 w 815529"/>
                <a:gd name="connsiteY6" fmla="*/ 488445 h 593280"/>
                <a:gd name="connsiteX0" fmla="*/ 6417 w 815529"/>
                <a:gd name="connsiteY0" fmla="*/ 444293 h 549128"/>
                <a:gd name="connsiteX1" fmla="*/ 80147 w 815529"/>
                <a:gd name="connsiteY1" fmla="*/ 274908 h 549128"/>
                <a:gd name="connsiteX2" fmla="*/ 30451 w 815529"/>
                <a:gd name="connsiteY2" fmla="*/ 82196 h 549128"/>
                <a:gd name="connsiteX3" fmla="*/ 383256 w 815529"/>
                <a:gd name="connsiteY3" fmla="*/ 7548 h 549128"/>
                <a:gd name="connsiteX4" fmla="*/ 815529 w 815529"/>
                <a:gd name="connsiteY4" fmla="*/ 250275 h 549128"/>
                <a:gd name="connsiteX5" fmla="*/ 378217 w 815529"/>
                <a:gd name="connsiteY5" fmla="*/ 539932 h 549128"/>
                <a:gd name="connsiteX6" fmla="*/ 6417 w 815529"/>
                <a:gd name="connsiteY6" fmla="*/ 444293 h 549128"/>
                <a:gd name="connsiteX0" fmla="*/ 6417 w 825736"/>
                <a:gd name="connsiteY0" fmla="*/ 436755 h 541590"/>
                <a:gd name="connsiteX1" fmla="*/ 80147 w 825736"/>
                <a:gd name="connsiteY1" fmla="*/ 267370 h 541590"/>
                <a:gd name="connsiteX2" fmla="*/ 30451 w 825736"/>
                <a:gd name="connsiteY2" fmla="*/ 74658 h 541590"/>
                <a:gd name="connsiteX3" fmla="*/ 383256 w 825736"/>
                <a:gd name="connsiteY3" fmla="*/ 10 h 541590"/>
                <a:gd name="connsiteX4" fmla="*/ 662201 w 825736"/>
                <a:gd name="connsiteY4" fmla="*/ 70829 h 541590"/>
                <a:gd name="connsiteX5" fmla="*/ 815529 w 825736"/>
                <a:gd name="connsiteY5" fmla="*/ 242737 h 541590"/>
                <a:gd name="connsiteX6" fmla="*/ 378217 w 825736"/>
                <a:gd name="connsiteY6" fmla="*/ 532394 h 541590"/>
                <a:gd name="connsiteX7" fmla="*/ 6417 w 825736"/>
                <a:gd name="connsiteY7" fmla="*/ 436755 h 541590"/>
                <a:gd name="connsiteX0" fmla="*/ 6417 w 825733"/>
                <a:gd name="connsiteY0" fmla="*/ 461948 h 566783"/>
                <a:gd name="connsiteX1" fmla="*/ 80147 w 825733"/>
                <a:gd name="connsiteY1" fmla="*/ 292563 h 566783"/>
                <a:gd name="connsiteX2" fmla="*/ 30451 w 825733"/>
                <a:gd name="connsiteY2" fmla="*/ 99851 h 566783"/>
                <a:gd name="connsiteX3" fmla="*/ 383256 w 825733"/>
                <a:gd name="connsiteY3" fmla="*/ 25203 h 566783"/>
                <a:gd name="connsiteX4" fmla="*/ 662152 w 825733"/>
                <a:gd name="connsiteY4" fmla="*/ 19558 h 566783"/>
                <a:gd name="connsiteX5" fmla="*/ 815529 w 825733"/>
                <a:gd name="connsiteY5" fmla="*/ 267930 h 566783"/>
                <a:gd name="connsiteX6" fmla="*/ 378217 w 825733"/>
                <a:gd name="connsiteY6" fmla="*/ 557587 h 566783"/>
                <a:gd name="connsiteX7" fmla="*/ 6417 w 825733"/>
                <a:gd name="connsiteY7" fmla="*/ 461948 h 566783"/>
                <a:gd name="connsiteX0" fmla="*/ 6417 w 799105"/>
                <a:gd name="connsiteY0" fmla="*/ 461948 h 561708"/>
                <a:gd name="connsiteX1" fmla="*/ 80147 w 799105"/>
                <a:gd name="connsiteY1" fmla="*/ 292563 h 561708"/>
                <a:gd name="connsiteX2" fmla="*/ 30451 w 799105"/>
                <a:gd name="connsiteY2" fmla="*/ 99851 h 561708"/>
                <a:gd name="connsiteX3" fmla="*/ 383256 w 799105"/>
                <a:gd name="connsiteY3" fmla="*/ 25203 h 561708"/>
                <a:gd name="connsiteX4" fmla="*/ 662152 w 799105"/>
                <a:gd name="connsiteY4" fmla="*/ 19558 h 561708"/>
                <a:gd name="connsiteX5" fmla="*/ 786843 w 799105"/>
                <a:gd name="connsiteY5" fmla="*/ 352850 h 561708"/>
                <a:gd name="connsiteX6" fmla="*/ 378217 w 799105"/>
                <a:gd name="connsiteY6" fmla="*/ 557587 h 561708"/>
                <a:gd name="connsiteX7" fmla="*/ 6417 w 799105"/>
                <a:gd name="connsiteY7" fmla="*/ 461948 h 561708"/>
                <a:gd name="connsiteX0" fmla="*/ 6417 w 814143"/>
                <a:gd name="connsiteY0" fmla="*/ 452504 h 552264"/>
                <a:gd name="connsiteX1" fmla="*/ 80147 w 814143"/>
                <a:gd name="connsiteY1" fmla="*/ 283119 h 552264"/>
                <a:gd name="connsiteX2" fmla="*/ 30451 w 814143"/>
                <a:gd name="connsiteY2" fmla="*/ 90407 h 552264"/>
                <a:gd name="connsiteX3" fmla="*/ 383256 w 814143"/>
                <a:gd name="connsiteY3" fmla="*/ 15759 h 552264"/>
                <a:gd name="connsiteX4" fmla="*/ 662152 w 814143"/>
                <a:gd name="connsiteY4" fmla="*/ 10114 h 552264"/>
                <a:gd name="connsiteX5" fmla="*/ 763741 w 814143"/>
                <a:gd name="connsiteY5" fmla="*/ 130019 h 552264"/>
                <a:gd name="connsiteX6" fmla="*/ 786843 w 814143"/>
                <a:gd name="connsiteY6" fmla="*/ 343406 h 552264"/>
                <a:gd name="connsiteX7" fmla="*/ 378217 w 814143"/>
                <a:gd name="connsiteY7" fmla="*/ 548143 h 552264"/>
                <a:gd name="connsiteX8" fmla="*/ 6417 w 814143"/>
                <a:gd name="connsiteY8" fmla="*/ 452504 h 552264"/>
                <a:gd name="connsiteX0" fmla="*/ 6417 w 798468"/>
                <a:gd name="connsiteY0" fmla="*/ 452504 h 552264"/>
                <a:gd name="connsiteX1" fmla="*/ 80147 w 798468"/>
                <a:gd name="connsiteY1" fmla="*/ 283119 h 552264"/>
                <a:gd name="connsiteX2" fmla="*/ 30451 w 798468"/>
                <a:gd name="connsiteY2" fmla="*/ 90407 h 552264"/>
                <a:gd name="connsiteX3" fmla="*/ 383256 w 798468"/>
                <a:gd name="connsiteY3" fmla="*/ 15759 h 552264"/>
                <a:gd name="connsiteX4" fmla="*/ 662152 w 798468"/>
                <a:gd name="connsiteY4" fmla="*/ 10114 h 552264"/>
                <a:gd name="connsiteX5" fmla="*/ 608221 w 798468"/>
                <a:gd name="connsiteY5" fmla="*/ 199990 h 552264"/>
                <a:gd name="connsiteX6" fmla="*/ 786843 w 798468"/>
                <a:gd name="connsiteY6" fmla="*/ 343406 h 552264"/>
                <a:gd name="connsiteX7" fmla="*/ 378217 w 798468"/>
                <a:gd name="connsiteY7" fmla="*/ 548143 h 552264"/>
                <a:gd name="connsiteX8" fmla="*/ 6417 w 798468"/>
                <a:gd name="connsiteY8" fmla="*/ 452504 h 552264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86843"/>
                <a:gd name="connsiteY0" fmla="*/ 504829 h 604589"/>
                <a:gd name="connsiteX1" fmla="*/ 80147 w 786843"/>
                <a:gd name="connsiteY1" fmla="*/ 335444 h 604589"/>
                <a:gd name="connsiteX2" fmla="*/ 30451 w 786843"/>
                <a:gd name="connsiteY2" fmla="*/ 142732 h 604589"/>
                <a:gd name="connsiteX3" fmla="*/ 383256 w 786843"/>
                <a:gd name="connsiteY3" fmla="*/ 68084 h 604589"/>
                <a:gd name="connsiteX4" fmla="*/ 629420 w 786843"/>
                <a:gd name="connsiteY4" fmla="*/ 3662 h 604589"/>
                <a:gd name="connsiteX5" fmla="*/ 608221 w 786843"/>
                <a:gd name="connsiteY5" fmla="*/ 252315 h 604589"/>
                <a:gd name="connsiteX6" fmla="*/ 786843 w 786843"/>
                <a:gd name="connsiteY6" fmla="*/ 395731 h 604589"/>
                <a:gd name="connsiteX7" fmla="*/ 378217 w 786843"/>
                <a:gd name="connsiteY7" fmla="*/ 600468 h 604589"/>
                <a:gd name="connsiteX8" fmla="*/ 6417 w 786843"/>
                <a:gd name="connsiteY8" fmla="*/ 504829 h 604589"/>
                <a:gd name="connsiteX0" fmla="*/ 6417 w 786843"/>
                <a:gd name="connsiteY0" fmla="*/ 504829 h 604589"/>
                <a:gd name="connsiteX1" fmla="*/ 80147 w 786843"/>
                <a:gd name="connsiteY1" fmla="*/ 335444 h 604589"/>
                <a:gd name="connsiteX2" fmla="*/ 30451 w 786843"/>
                <a:gd name="connsiteY2" fmla="*/ 142732 h 604589"/>
                <a:gd name="connsiteX3" fmla="*/ 383256 w 786843"/>
                <a:gd name="connsiteY3" fmla="*/ 68084 h 604589"/>
                <a:gd name="connsiteX4" fmla="*/ 629420 w 786843"/>
                <a:gd name="connsiteY4" fmla="*/ 3662 h 604589"/>
                <a:gd name="connsiteX5" fmla="*/ 608221 w 786843"/>
                <a:gd name="connsiteY5" fmla="*/ 252315 h 604589"/>
                <a:gd name="connsiteX6" fmla="*/ 786843 w 786843"/>
                <a:gd name="connsiteY6" fmla="*/ 395731 h 604589"/>
                <a:gd name="connsiteX7" fmla="*/ 378217 w 786843"/>
                <a:gd name="connsiteY7" fmla="*/ 600468 h 604589"/>
                <a:gd name="connsiteX8" fmla="*/ 6417 w 786843"/>
                <a:gd name="connsiteY8" fmla="*/ 504829 h 604589"/>
                <a:gd name="connsiteX0" fmla="*/ 6417 w 786843"/>
                <a:gd name="connsiteY0" fmla="*/ 514747 h 614507"/>
                <a:gd name="connsiteX1" fmla="*/ 80147 w 786843"/>
                <a:gd name="connsiteY1" fmla="*/ 345362 h 614507"/>
                <a:gd name="connsiteX2" fmla="*/ 30451 w 786843"/>
                <a:gd name="connsiteY2" fmla="*/ 152650 h 614507"/>
                <a:gd name="connsiteX3" fmla="*/ 383256 w 786843"/>
                <a:gd name="connsiteY3" fmla="*/ 78002 h 614507"/>
                <a:gd name="connsiteX4" fmla="*/ 629420 w 786843"/>
                <a:gd name="connsiteY4" fmla="*/ 13580 h 614507"/>
                <a:gd name="connsiteX5" fmla="*/ 608221 w 786843"/>
                <a:gd name="connsiteY5" fmla="*/ 262233 h 614507"/>
                <a:gd name="connsiteX6" fmla="*/ 786843 w 786843"/>
                <a:gd name="connsiteY6" fmla="*/ 405649 h 614507"/>
                <a:gd name="connsiteX7" fmla="*/ 378217 w 786843"/>
                <a:gd name="connsiteY7" fmla="*/ 610386 h 614507"/>
                <a:gd name="connsiteX8" fmla="*/ 6417 w 786843"/>
                <a:gd name="connsiteY8" fmla="*/ 514747 h 614507"/>
                <a:gd name="connsiteX0" fmla="*/ 6417 w 786843"/>
                <a:gd name="connsiteY0" fmla="*/ 514747 h 614507"/>
                <a:gd name="connsiteX1" fmla="*/ 80147 w 786843"/>
                <a:gd name="connsiteY1" fmla="*/ 345362 h 614507"/>
                <a:gd name="connsiteX2" fmla="*/ 30451 w 786843"/>
                <a:gd name="connsiteY2" fmla="*/ 152650 h 614507"/>
                <a:gd name="connsiteX3" fmla="*/ 383256 w 786843"/>
                <a:gd name="connsiteY3" fmla="*/ 78002 h 614507"/>
                <a:gd name="connsiteX4" fmla="*/ 629420 w 786843"/>
                <a:gd name="connsiteY4" fmla="*/ 13580 h 614507"/>
                <a:gd name="connsiteX5" fmla="*/ 608221 w 786843"/>
                <a:gd name="connsiteY5" fmla="*/ 262233 h 614507"/>
                <a:gd name="connsiteX6" fmla="*/ 786843 w 786843"/>
                <a:gd name="connsiteY6" fmla="*/ 405649 h 614507"/>
                <a:gd name="connsiteX7" fmla="*/ 378217 w 786843"/>
                <a:gd name="connsiteY7" fmla="*/ 610386 h 614507"/>
                <a:gd name="connsiteX8" fmla="*/ 6417 w 786843"/>
                <a:gd name="connsiteY8" fmla="*/ 514747 h 614507"/>
                <a:gd name="connsiteX0" fmla="*/ 6417 w 786843"/>
                <a:gd name="connsiteY0" fmla="*/ 463093 h 562853"/>
                <a:gd name="connsiteX1" fmla="*/ 80147 w 786843"/>
                <a:gd name="connsiteY1" fmla="*/ 293708 h 562853"/>
                <a:gd name="connsiteX2" fmla="*/ 30451 w 786843"/>
                <a:gd name="connsiteY2" fmla="*/ 100996 h 562853"/>
                <a:gd name="connsiteX3" fmla="*/ 383256 w 786843"/>
                <a:gd name="connsiteY3" fmla="*/ 26348 h 562853"/>
                <a:gd name="connsiteX4" fmla="*/ 698276 w 786843"/>
                <a:gd name="connsiteY4" fmla="*/ 23054 h 562853"/>
                <a:gd name="connsiteX5" fmla="*/ 608221 w 786843"/>
                <a:gd name="connsiteY5" fmla="*/ 210579 h 562853"/>
                <a:gd name="connsiteX6" fmla="*/ 786843 w 786843"/>
                <a:gd name="connsiteY6" fmla="*/ 353995 h 562853"/>
                <a:gd name="connsiteX7" fmla="*/ 378217 w 786843"/>
                <a:gd name="connsiteY7" fmla="*/ 558732 h 562853"/>
                <a:gd name="connsiteX8" fmla="*/ 6417 w 786843"/>
                <a:gd name="connsiteY8" fmla="*/ 463093 h 562853"/>
                <a:gd name="connsiteX0" fmla="*/ 6417 w 786843"/>
                <a:gd name="connsiteY0" fmla="*/ 513220 h 612980"/>
                <a:gd name="connsiteX1" fmla="*/ 80147 w 786843"/>
                <a:gd name="connsiteY1" fmla="*/ 343835 h 612980"/>
                <a:gd name="connsiteX2" fmla="*/ 30451 w 786843"/>
                <a:gd name="connsiteY2" fmla="*/ 151123 h 612980"/>
                <a:gd name="connsiteX3" fmla="*/ 376617 w 786843"/>
                <a:gd name="connsiteY3" fmla="*/ 2652 h 612980"/>
                <a:gd name="connsiteX4" fmla="*/ 698276 w 786843"/>
                <a:gd name="connsiteY4" fmla="*/ 73181 h 612980"/>
                <a:gd name="connsiteX5" fmla="*/ 608221 w 786843"/>
                <a:gd name="connsiteY5" fmla="*/ 260706 h 612980"/>
                <a:gd name="connsiteX6" fmla="*/ 786843 w 786843"/>
                <a:gd name="connsiteY6" fmla="*/ 404122 h 612980"/>
                <a:gd name="connsiteX7" fmla="*/ 378217 w 786843"/>
                <a:gd name="connsiteY7" fmla="*/ 608859 h 612980"/>
                <a:gd name="connsiteX8" fmla="*/ 6417 w 786843"/>
                <a:gd name="connsiteY8" fmla="*/ 513220 h 612980"/>
                <a:gd name="connsiteX0" fmla="*/ 6417 w 786843"/>
                <a:gd name="connsiteY0" fmla="*/ 513220 h 612980"/>
                <a:gd name="connsiteX1" fmla="*/ 80147 w 786843"/>
                <a:gd name="connsiteY1" fmla="*/ 343835 h 612980"/>
                <a:gd name="connsiteX2" fmla="*/ 30451 w 786843"/>
                <a:gd name="connsiteY2" fmla="*/ 151123 h 612980"/>
                <a:gd name="connsiteX3" fmla="*/ 376617 w 786843"/>
                <a:gd name="connsiteY3" fmla="*/ 2652 h 612980"/>
                <a:gd name="connsiteX4" fmla="*/ 698276 w 786843"/>
                <a:gd name="connsiteY4" fmla="*/ 73181 h 612980"/>
                <a:gd name="connsiteX5" fmla="*/ 531781 w 786843"/>
                <a:gd name="connsiteY5" fmla="*/ 298986 h 612980"/>
                <a:gd name="connsiteX6" fmla="*/ 786843 w 786843"/>
                <a:gd name="connsiteY6" fmla="*/ 404122 h 612980"/>
                <a:gd name="connsiteX7" fmla="*/ 378217 w 786843"/>
                <a:gd name="connsiteY7" fmla="*/ 608859 h 612980"/>
                <a:gd name="connsiteX8" fmla="*/ 6417 w 786843"/>
                <a:gd name="connsiteY8" fmla="*/ 513220 h 612980"/>
                <a:gd name="connsiteX0" fmla="*/ 6417 w 786843"/>
                <a:gd name="connsiteY0" fmla="*/ 511621 h 611381"/>
                <a:gd name="connsiteX1" fmla="*/ 80147 w 786843"/>
                <a:gd name="connsiteY1" fmla="*/ 342236 h 611381"/>
                <a:gd name="connsiteX2" fmla="*/ 30451 w 786843"/>
                <a:gd name="connsiteY2" fmla="*/ 149524 h 611381"/>
                <a:gd name="connsiteX3" fmla="*/ 376617 w 786843"/>
                <a:gd name="connsiteY3" fmla="*/ 1053 h 611381"/>
                <a:gd name="connsiteX4" fmla="*/ 746805 w 786843"/>
                <a:gd name="connsiteY4" fmla="*/ 93436 h 611381"/>
                <a:gd name="connsiteX5" fmla="*/ 531781 w 786843"/>
                <a:gd name="connsiteY5" fmla="*/ 297387 h 611381"/>
                <a:gd name="connsiteX6" fmla="*/ 786843 w 786843"/>
                <a:gd name="connsiteY6" fmla="*/ 402523 h 611381"/>
                <a:gd name="connsiteX7" fmla="*/ 378217 w 786843"/>
                <a:gd name="connsiteY7" fmla="*/ 607260 h 611381"/>
                <a:gd name="connsiteX8" fmla="*/ 6417 w 786843"/>
                <a:gd name="connsiteY8" fmla="*/ 511621 h 611381"/>
                <a:gd name="connsiteX0" fmla="*/ 6417 w 772112"/>
                <a:gd name="connsiteY0" fmla="*/ 511621 h 608672"/>
                <a:gd name="connsiteX1" fmla="*/ 80147 w 772112"/>
                <a:gd name="connsiteY1" fmla="*/ 342236 h 608672"/>
                <a:gd name="connsiteX2" fmla="*/ 30451 w 772112"/>
                <a:gd name="connsiteY2" fmla="*/ 149524 h 608672"/>
                <a:gd name="connsiteX3" fmla="*/ 376617 w 772112"/>
                <a:gd name="connsiteY3" fmla="*/ 1053 h 608672"/>
                <a:gd name="connsiteX4" fmla="*/ 746805 w 772112"/>
                <a:gd name="connsiteY4" fmla="*/ 93436 h 608672"/>
                <a:gd name="connsiteX5" fmla="*/ 531781 w 772112"/>
                <a:gd name="connsiteY5" fmla="*/ 297387 h 608672"/>
                <a:gd name="connsiteX6" fmla="*/ 772112 w 772112"/>
                <a:gd name="connsiteY6" fmla="*/ 457375 h 608672"/>
                <a:gd name="connsiteX7" fmla="*/ 378217 w 772112"/>
                <a:gd name="connsiteY7" fmla="*/ 607260 h 608672"/>
                <a:gd name="connsiteX8" fmla="*/ 6417 w 772112"/>
                <a:gd name="connsiteY8" fmla="*/ 511621 h 608672"/>
                <a:gd name="connsiteX0" fmla="*/ 20480 w 786175"/>
                <a:gd name="connsiteY0" fmla="*/ 510584 h 607635"/>
                <a:gd name="connsiteX1" fmla="*/ 94210 w 786175"/>
                <a:gd name="connsiteY1" fmla="*/ 341199 h 607635"/>
                <a:gd name="connsiteX2" fmla="*/ 16797 w 786175"/>
                <a:gd name="connsiteY2" fmla="*/ 98408 h 607635"/>
                <a:gd name="connsiteX3" fmla="*/ 390680 w 786175"/>
                <a:gd name="connsiteY3" fmla="*/ 16 h 607635"/>
                <a:gd name="connsiteX4" fmla="*/ 760868 w 786175"/>
                <a:gd name="connsiteY4" fmla="*/ 92399 h 607635"/>
                <a:gd name="connsiteX5" fmla="*/ 545844 w 786175"/>
                <a:gd name="connsiteY5" fmla="*/ 296350 h 607635"/>
                <a:gd name="connsiteX6" fmla="*/ 786175 w 786175"/>
                <a:gd name="connsiteY6" fmla="*/ 456338 h 607635"/>
                <a:gd name="connsiteX7" fmla="*/ 392280 w 786175"/>
                <a:gd name="connsiteY7" fmla="*/ 606223 h 607635"/>
                <a:gd name="connsiteX8" fmla="*/ 20480 w 786175"/>
                <a:gd name="connsiteY8" fmla="*/ 510584 h 607635"/>
                <a:gd name="connsiteX0" fmla="*/ 4451 w 819984"/>
                <a:gd name="connsiteY0" fmla="*/ 504551 h 607248"/>
                <a:gd name="connsiteX1" fmla="*/ 128019 w 819984"/>
                <a:gd name="connsiteY1" fmla="*/ 341199 h 607248"/>
                <a:gd name="connsiteX2" fmla="*/ 50606 w 819984"/>
                <a:gd name="connsiteY2" fmla="*/ 98408 h 607248"/>
                <a:gd name="connsiteX3" fmla="*/ 424489 w 819984"/>
                <a:gd name="connsiteY3" fmla="*/ 16 h 607248"/>
                <a:gd name="connsiteX4" fmla="*/ 794677 w 819984"/>
                <a:gd name="connsiteY4" fmla="*/ 92399 h 607248"/>
                <a:gd name="connsiteX5" fmla="*/ 579653 w 819984"/>
                <a:gd name="connsiteY5" fmla="*/ 296350 h 607248"/>
                <a:gd name="connsiteX6" fmla="*/ 819984 w 819984"/>
                <a:gd name="connsiteY6" fmla="*/ 456338 h 607248"/>
                <a:gd name="connsiteX7" fmla="*/ 426089 w 819984"/>
                <a:gd name="connsiteY7" fmla="*/ 606223 h 607248"/>
                <a:gd name="connsiteX8" fmla="*/ 4451 w 819984"/>
                <a:gd name="connsiteY8" fmla="*/ 504551 h 607248"/>
                <a:gd name="connsiteX0" fmla="*/ 8371 w 823904"/>
                <a:gd name="connsiteY0" fmla="*/ 504551 h 606978"/>
                <a:gd name="connsiteX1" fmla="*/ 144828 w 823904"/>
                <a:gd name="connsiteY1" fmla="*/ 293203 h 606978"/>
                <a:gd name="connsiteX2" fmla="*/ 54526 w 823904"/>
                <a:gd name="connsiteY2" fmla="*/ 98408 h 606978"/>
                <a:gd name="connsiteX3" fmla="*/ 428409 w 823904"/>
                <a:gd name="connsiteY3" fmla="*/ 16 h 606978"/>
                <a:gd name="connsiteX4" fmla="*/ 798597 w 823904"/>
                <a:gd name="connsiteY4" fmla="*/ 92399 h 606978"/>
                <a:gd name="connsiteX5" fmla="*/ 583573 w 823904"/>
                <a:gd name="connsiteY5" fmla="*/ 296350 h 606978"/>
                <a:gd name="connsiteX6" fmla="*/ 823904 w 823904"/>
                <a:gd name="connsiteY6" fmla="*/ 456338 h 606978"/>
                <a:gd name="connsiteX7" fmla="*/ 430009 w 823904"/>
                <a:gd name="connsiteY7" fmla="*/ 606223 h 606978"/>
                <a:gd name="connsiteX8" fmla="*/ 8371 w 823904"/>
                <a:gd name="connsiteY8" fmla="*/ 504551 h 60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3904" h="606978">
                  <a:moveTo>
                    <a:pt x="8371" y="504551"/>
                  </a:moveTo>
                  <a:cubicBezTo>
                    <a:pt x="-39159" y="452381"/>
                    <a:pt x="130574" y="338794"/>
                    <a:pt x="144828" y="293203"/>
                  </a:cubicBezTo>
                  <a:cubicBezTo>
                    <a:pt x="159082" y="247612"/>
                    <a:pt x="-13085" y="145484"/>
                    <a:pt x="54526" y="98408"/>
                  </a:cubicBezTo>
                  <a:cubicBezTo>
                    <a:pt x="122137" y="51332"/>
                    <a:pt x="304397" y="1017"/>
                    <a:pt x="428409" y="16"/>
                  </a:cubicBezTo>
                  <a:cubicBezTo>
                    <a:pt x="552421" y="-985"/>
                    <a:pt x="751511" y="45397"/>
                    <a:pt x="798597" y="92399"/>
                  </a:cubicBezTo>
                  <a:cubicBezTo>
                    <a:pt x="847838" y="213490"/>
                    <a:pt x="551985" y="248191"/>
                    <a:pt x="583573" y="296350"/>
                  </a:cubicBezTo>
                  <a:cubicBezTo>
                    <a:pt x="604355" y="351899"/>
                    <a:pt x="816635" y="280701"/>
                    <a:pt x="823904" y="456338"/>
                  </a:cubicBezTo>
                  <a:cubicBezTo>
                    <a:pt x="759650" y="526025"/>
                    <a:pt x="565931" y="598188"/>
                    <a:pt x="430009" y="606223"/>
                  </a:cubicBezTo>
                  <a:cubicBezTo>
                    <a:pt x="294087" y="614258"/>
                    <a:pt x="55901" y="556721"/>
                    <a:pt x="8371" y="504551"/>
                  </a:cubicBezTo>
                  <a:close/>
                </a:path>
              </a:pathLst>
            </a:custGeom>
            <a:solidFill>
              <a:srgbClr val="D9DEE7"/>
            </a:solidFill>
            <a:ln w="25400">
              <a:solidFill>
                <a:srgbClr val="9BA5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87" name="椭圆 4">
              <a:extLst>
                <a:ext uri="{FF2B5EF4-FFF2-40B4-BE49-F238E27FC236}">
                  <a16:creationId xmlns:a16="http://schemas.microsoft.com/office/drawing/2014/main" id="{3FC7BC68-A5C6-477B-8434-6F2064B7F1F0}"/>
                </a:ext>
              </a:extLst>
            </p:cNvPr>
            <p:cNvSpPr/>
            <p:nvPr/>
          </p:nvSpPr>
          <p:spPr>
            <a:xfrm rot="19287269">
              <a:off x="1911410" y="3756319"/>
              <a:ext cx="325701" cy="380851"/>
            </a:xfrm>
            <a:custGeom>
              <a:avLst/>
              <a:gdLst>
                <a:gd name="connsiteX0" fmla="*/ 0 w 242593"/>
                <a:gd name="connsiteY0" fmla="*/ 203259 h 406518"/>
                <a:gd name="connsiteX1" fmla="*/ 121297 w 242593"/>
                <a:gd name="connsiteY1" fmla="*/ 0 h 406518"/>
                <a:gd name="connsiteX2" fmla="*/ 242594 w 242593"/>
                <a:gd name="connsiteY2" fmla="*/ 203259 h 406518"/>
                <a:gd name="connsiteX3" fmla="*/ 121297 w 242593"/>
                <a:gd name="connsiteY3" fmla="*/ 406518 h 406518"/>
                <a:gd name="connsiteX4" fmla="*/ 0 w 242593"/>
                <a:gd name="connsiteY4" fmla="*/ 203259 h 406518"/>
                <a:gd name="connsiteX0" fmla="*/ 0 w 291059"/>
                <a:gd name="connsiteY0" fmla="*/ 205007 h 409041"/>
                <a:gd name="connsiteX1" fmla="*/ 121297 w 291059"/>
                <a:gd name="connsiteY1" fmla="*/ 1748 h 409041"/>
                <a:gd name="connsiteX2" fmla="*/ 291059 w 291059"/>
                <a:gd name="connsiteY2" fmla="*/ 140779 h 409041"/>
                <a:gd name="connsiteX3" fmla="*/ 121297 w 291059"/>
                <a:gd name="connsiteY3" fmla="*/ 408266 h 409041"/>
                <a:gd name="connsiteX4" fmla="*/ 0 w 291059"/>
                <a:gd name="connsiteY4" fmla="*/ 205007 h 409041"/>
                <a:gd name="connsiteX0" fmla="*/ 759 w 291818"/>
                <a:gd name="connsiteY0" fmla="*/ 205007 h 381368"/>
                <a:gd name="connsiteX1" fmla="*/ 122056 w 291818"/>
                <a:gd name="connsiteY1" fmla="*/ 1748 h 381368"/>
                <a:gd name="connsiteX2" fmla="*/ 291818 w 291818"/>
                <a:gd name="connsiteY2" fmla="*/ 140779 h 381368"/>
                <a:gd name="connsiteX3" fmla="*/ 179190 w 291818"/>
                <a:gd name="connsiteY3" fmla="*/ 380714 h 381368"/>
                <a:gd name="connsiteX4" fmla="*/ 759 w 291818"/>
                <a:gd name="connsiteY4" fmla="*/ 205007 h 381368"/>
                <a:gd name="connsiteX0" fmla="*/ 577 w 325701"/>
                <a:gd name="connsiteY0" fmla="*/ 196470 h 380851"/>
                <a:gd name="connsiteX1" fmla="*/ 155939 w 325701"/>
                <a:gd name="connsiteY1" fmla="*/ 1408 h 380851"/>
                <a:gd name="connsiteX2" fmla="*/ 325701 w 325701"/>
                <a:gd name="connsiteY2" fmla="*/ 140439 h 380851"/>
                <a:gd name="connsiteX3" fmla="*/ 213073 w 325701"/>
                <a:gd name="connsiteY3" fmla="*/ 380374 h 380851"/>
                <a:gd name="connsiteX4" fmla="*/ 577 w 325701"/>
                <a:gd name="connsiteY4" fmla="*/ 196470 h 38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701" h="380851">
                  <a:moveTo>
                    <a:pt x="577" y="196470"/>
                  </a:moveTo>
                  <a:cubicBezTo>
                    <a:pt x="-8945" y="133309"/>
                    <a:pt x="101752" y="10746"/>
                    <a:pt x="155939" y="1408"/>
                  </a:cubicBezTo>
                  <a:cubicBezTo>
                    <a:pt x="210126" y="-7930"/>
                    <a:pt x="325701" y="28182"/>
                    <a:pt x="325701" y="140439"/>
                  </a:cubicBezTo>
                  <a:cubicBezTo>
                    <a:pt x="325701" y="252696"/>
                    <a:pt x="267260" y="371036"/>
                    <a:pt x="213073" y="380374"/>
                  </a:cubicBezTo>
                  <a:cubicBezTo>
                    <a:pt x="158886" y="389712"/>
                    <a:pt x="10099" y="259631"/>
                    <a:pt x="577" y="19647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  <p:sp>
          <p:nvSpPr>
            <p:cNvPr id="188" name="矩形: 圆角 7">
              <a:extLst>
                <a:ext uri="{FF2B5EF4-FFF2-40B4-BE49-F238E27FC236}">
                  <a16:creationId xmlns:a16="http://schemas.microsoft.com/office/drawing/2014/main" id="{B0200379-C4B2-448B-9B6C-64F7617FCD21}"/>
                </a:ext>
              </a:extLst>
            </p:cNvPr>
            <p:cNvSpPr/>
            <p:nvPr/>
          </p:nvSpPr>
          <p:spPr>
            <a:xfrm rot="16777128">
              <a:off x="1993203" y="4046291"/>
              <a:ext cx="65708" cy="203022"/>
            </a:xfrm>
            <a:custGeom>
              <a:avLst/>
              <a:gdLst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9580 h 276046"/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26821 h 276046"/>
                <a:gd name="connsiteX9" fmla="*/ 0 w 117475"/>
                <a:gd name="connsiteY9" fmla="*/ 19580 h 276046"/>
                <a:gd name="connsiteX0" fmla="*/ 20638 w 138113"/>
                <a:gd name="connsiteY0" fmla="*/ 19580 h 276046"/>
                <a:gd name="connsiteX1" fmla="*/ 40218 w 138113"/>
                <a:gd name="connsiteY1" fmla="*/ 0 h 276046"/>
                <a:gd name="connsiteX2" fmla="*/ 118533 w 138113"/>
                <a:gd name="connsiteY2" fmla="*/ 0 h 276046"/>
                <a:gd name="connsiteX3" fmla="*/ 138113 w 138113"/>
                <a:gd name="connsiteY3" fmla="*/ 19580 h 276046"/>
                <a:gd name="connsiteX4" fmla="*/ 138113 w 138113"/>
                <a:gd name="connsiteY4" fmla="*/ 256466 h 276046"/>
                <a:gd name="connsiteX5" fmla="*/ 118533 w 138113"/>
                <a:gd name="connsiteY5" fmla="*/ 276046 h 276046"/>
                <a:gd name="connsiteX6" fmla="*/ 40218 w 138113"/>
                <a:gd name="connsiteY6" fmla="*/ 276046 h 276046"/>
                <a:gd name="connsiteX7" fmla="*/ 20638 w 138113"/>
                <a:gd name="connsiteY7" fmla="*/ 256466 h 276046"/>
                <a:gd name="connsiteX8" fmla="*/ 0 w 138113"/>
                <a:gd name="connsiteY8" fmla="*/ 126821 h 276046"/>
                <a:gd name="connsiteX9" fmla="*/ 20638 w 138113"/>
                <a:gd name="connsiteY9" fmla="*/ 19580 h 276046"/>
                <a:gd name="connsiteX0" fmla="*/ 22013 w 139488"/>
                <a:gd name="connsiteY0" fmla="*/ 19580 h 276046"/>
                <a:gd name="connsiteX1" fmla="*/ 41593 w 139488"/>
                <a:gd name="connsiteY1" fmla="*/ 0 h 276046"/>
                <a:gd name="connsiteX2" fmla="*/ 119908 w 139488"/>
                <a:gd name="connsiteY2" fmla="*/ 0 h 276046"/>
                <a:gd name="connsiteX3" fmla="*/ 139488 w 139488"/>
                <a:gd name="connsiteY3" fmla="*/ 19580 h 276046"/>
                <a:gd name="connsiteX4" fmla="*/ 139488 w 139488"/>
                <a:gd name="connsiteY4" fmla="*/ 256466 h 276046"/>
                <a:gd name="connsiteX5" fmla="*/ 119908 w 139488"/>
                <a:gd name="connsiteY5" fmla="*/ 276046 h 276046"/>
                <a:gd name="connsiteX6" fmla="*/ 41593 w 139488"/>
                <a:gd name="connsiteY6" fmla="*/ 276046 h 276046"/>
                <a:gd name="connsiteX7" fmla="*/ 22013 w 139488"/>
                <a:gd name="connsiteY7" fmla="*/ 256466 h 276046"/>
                <a:gd name="connsiteX8" fmla="*/ 1375 w 139488"/>
                <a:gd name="connsiteY8" fmla="*/ 126821 h 276046"/>
                <a:gd name="connsiteX9" fmla="*/ 22013 w 139488"/>
                <a:gd name="connsiteY9" fmla="*/ 19580 h 276046"/>
                <a:gd name="connsiteX0" fmla="*/ 25039 w 142514"/>
                <a:gd name="connsiteY0" fmla="*/ 19580 h 276046"/>
                <a:gd name="connsiteX1" fmla="*/ 44619 w 142514"/>
                <a:gd name="connsiteY1" fmla="*/ 0 h 276046"/>
                <a:gd name="connsiteX2" fmla="*/ 122934 w 142514"/>
                <a:gd name="connsiteY2" fmla="*/ 0 h 276046"/>
                <a:gd name="connsiteX3" fmla="*/ 142514 w 142514"/>
                <a:gd name="connsiteY3" fmla="*/ 19580 h 276046"/>
                <a:gd name="connsiteX4" fmla="*/ 142514 w 142514"/>
                <a:gd name="connsiteY4" fmla="*/ 256466 h 276046"/>
                <a:gd name="connsiteX5" fmla="*/ 122934 w 142514"/>
                <a:gd name="connsiteY5" fmla="*/ 276046 h 276046"/>
                <a:gd name="connsiteX6" fmla="*/ 44619 w 142514"/>
                <a:gd name="connsiteY6" fmla="*/ 276046 h 276046"/>
                <a:gd name="connsiteX7" fmla="*/ 25039 w 142514"/>
                <a:gd name="connsiteY7" fmla="*/ 256466 h 276046"/>
                <a:gd name="connsiteX8" fmla="*/ 1226 w 142514"/>
                <a:gd name="connsiteY8" fmla="*/ 133171 h 276046"/>
                <a:gd name="connsiteX9" fmla="*/ 25039 w 142514"/>
                <a:gd name="connsiteY9" fmla="*/ 19580 h 276046"/>
                <a:gd name="connsiteX0" fmla="*/ 29631 w 147106"/>
                <a:gd name="connsiteY0" fmla="*/ 19580 h 276046"/>
                <a:gd name="connsiteX1" fmla="*/ 49211 w 147106"/>
                <a:gd name="connsiteY1" fmla="*/ 0 h 276046"/>
                <a:gd name="connsiteX2" fmla="*/ 127526 w 147106"/>
                <a:gd name="connsiteY2" fmla="*/ 0 h 276046"/>
                <a:gd name="connsiteX3" fmla="*/ 147106 w 147106"/>
                <a:gd name="connsiteY3" fmla="*/ 19580 h 276046"/>
                <a:gd name="connsiteX4" fmla="*/ 147106 w 147106"/>
                <a:gd name="connsiteY4" fmla="*/ 256466 h 276046"/>
                <a:gd name="connsiteX5" fmla="*/ 127526 w 147106"/>
                <a:gd name="connsiteY5" fmla="*/ 276046 h 276046"/>
                <a:gd name="connsiteX6" fmla="*/ 49211 w 147106"/>
                <a:gd name="connsiteY6" fmla="*/ 276046 h 276046"/>
                <a:gd name="connsiteX7" fmla="*/ 29631 w 147106"/>
                <a:gd name="connsiteY7" fmla="*/ 256466 h 276046"/>
                <a:gd name="connsiteX8" fmla="*/ 1055 w 147106"/>
                <a:gd name="connsiteY8" fmla="*/ 131583 h 276046"/>
                <a:gd name="connsiteX9" fmla="*/ 29631 w 147106"/>
                <a:gd name="connsiteY9" fmla="*/ 19580 h 276046"/>
                <a:gd name="connsiteX0" fmla="*/ 23524 w 140999"/>
                <a:gd name="connsiteY0" fmla="*/ 19580 h 276046"/>
                <a:gd name="connsiteX1" fmla="*/ 43104 w 140999"/>
                <a:gd name="connsiteY1" fmla="*/ 0 h 276046"/>
                <a:gd name="connsiteX2" fmla="*/ 121419 w 140999"/>
                <a:gd name="connsiteY2" fmla="*/ 0 h 276046"/>
                <a:gd name="connsiteX3" fmla="*/ 140999 w 140999"/>
                <a:gd name="connsiteY3" fmla="*/ 19580 h 276046"/>
                <a:gd name="connsiteX4" fmla="*/ 140999 w 140999"/>
                <a:gd name="connsiteY4" fmla="*/ 256466 h 276046"/>
                <a:gd name="connsiteX5" fmla="*/ 121419 w 140999"/>
                <a:gd name="connsiteY5" fmla="*/ 276046 h 276046"/>
                <a:gd name="connsiteX6" fmla="*/ 43104 w 140999"/>
                <a:gd name="connsiteY6" fmla="*/ 276046 h 276046"/>
                <a:gd name="connsiteX7" fmla="*/ 23524 w 140999"/>
                <a:gd name="connsiteY7" fmla="*/ 256466 h 276046"/>
                <a:gd name="connsiteX8" fmla="*/ 1298 w 140999"/>
                <a:gd name="connsiteY8" fmla="*/ 156983 h 276046"/>
                <a:gd name="connsiteX9" fmla="*/ 23524 w 140999"/>
                <a:gd name="connsiteY9" fmla="*/ 19580 h 276046"/>
                <a:gd name="connsiteX0" fmla="*/ 20516 w 137991"/>
                <a:gd name="connsiteY0" fmla="*/ 19580 h 276046"/>
                <a:gd name="connsiteX1" fmla="*/ 40096 w 137991"/>
                <a:gd name="connsiteY1" fmla="*/ 0 h 276046"/>
                <a:gd name="connsiteX2" fmla="*/ 118411 w 137991"/>
                <a:gd name="connsiteY2" fmla="*/ 0 h 276046"/>
                <a:gd name="connsiteX3" fmla="*/ 137991 w 137991"/>
                <a:gd name="connsiteY3" fmla="*/ 19580 h 276046"/>
                <a:gd name="connsiteX4" fmla="*/ 137991 w 137991"/>
                <a:gd name="connsiteY4" fmla="*/ 256466 h 276046"/>
                <a:gd name="connsiteX5" fmla="*/ 118411 w 137991"/>
                <a:gd name="connsiteY5" fmla="*/ 276046 h 276046"/>
                <a:gd name="connsiteX6" fmla="*/ 40096 w 137991"/>
                <a:gd name="connsiteY6" fmla="*/ 276046 h 276046"/>
                <a:gd name="connsiteX7" fmla="*/ 20516 w 137991"/>
                <a:gd name="connsiteY7" fmla="*/ 256466 h 276046"/>
                <a:gd name="connsiteX8" fmla="*/ 1465 w 137991"/>
                <a:gd name="connsiteY8" fmla="*/ 141108 h 276046"/>
                <a:gd name="connsiteX9" fmla="*/ 20516 w 137991"/>
                <a:gd name="connsiteY9" fmla="*/ 19580 h 276046"/>
                <a:gd name="connsiteX0" fmla="*/ 19864 w 137339"/>
                <a:gd name="connsiteY0" fmla="*/ 19580 h 276046"/>
                <a:gd name="connsiteX1" fmla="*/ 39444 w 137339"/>
                <a:gd name="connsiteY1" fmla="*/ 0 h 276046"/>
                <a:gd name="connsiteX2" fmla="*/ 117759 w 137339"/>
                <a:gd name="connsiteY2" fmla="*/ 0 h 276046"/>
                <a:gd name="connsiteX3" fmla="*/ 137339 w 137339"/>
                <a:gd name="connsiteY3" fmla="*/ 19580 h 276046"/>
                <a:gd name="connsiteX4" fmla="*/ 137339 w 137339"/>
                <a:gd name="connsiteY4" fmla="*/ 256466 h 276046"/>
                <a:gd name="connsiteX5" fmla="*/ 117759 w 137339"/>
                <a:gd name="connsiteY5" fmla="*/ 276046 h 276046"/>
                <a:gd name="connsiteX6" fmla="*/ 39444 w 137339"/>
                <a:gd name="connsiteY6" fmla="*/ 276046 h 276046"/>
                <a:gd name="connsiteX7" fmla="*/ 19864 w 137339"/>
                <a:gd name="connsiteY7" fmla="*/ 256466 h 276046"/>
                <a:gd name="connsiteX8" fmla="*/ 813 w 137339"/>
                <a:gd name="connsiteY8" fmla="*/ 141108 h 276046"/>
                <a:gd name="connsiteX9" fmla="*/ 19864 w 13733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8237"/>
                <a:gd name="connsiteY0" fmla="*/ 19580 h 276046"/>
                <a:gd name="connsiteX1" fmla="*/ 38754 w 138237"/>
                <a:gd name="connsiteY1" fmla="*/ 0 h 276046"/>
                <a:gd name="connsiteX2" fmla="*/ 117069 w 138237"/>
                <a:gd name="connsiteY2" fmla="*/ 0 h 276046"/>
                <a:gd name="connsiteX3" fmla="*/ 136649 w 138237"/>
                <a:gd name="connsiteY3" fmla="*/ 19580 h 276046"/>
                <a:gd name="connsiteX4" fmla="*/ 138237 w 138237"/>
                <a:gd name="connsiteY4" fmla="*/ 144284 h 276046"/>
                <a:gd name="connsiteX5" fmla="*/ 136649 w 138237"/>
                <a:gd name="connsiteY5" fmla="*/ 256466 h 276046"/>
                <a:gd name="connsiteX6" fmla="*/ 117069 w 138237"/>
                <a:gd name="connsiteY6" fmla="*/ 276046 h 276046"/>
                <a:gd name="connsiteX7" fmla="*/ 38754 w 138237"/>
                <a:gd name="connsiteY7" fmla="*/ 276046 h 276046"/>
                <a:gd name="connsiteX8" fmla="*/ 19174 w 138237"/>
                <a:gd name="connsiteY8" fmla="*/ 256466 h 276046"/>
                <a:gd name="connsiteX9" fmla="*/ 123 w 138237"/>
                <a:gd name="connsiteY9" fmla="*/ 141108 h 276046"/>
                <a:gd name="connsiteX10" fmla="*/ 19174 w 138237"/>
                <a:gd name="connsiteY10" fmla="*/ 19580 h 276046"/>
                <a:gd name="connsiteX0" fmla="*/ 19174 w 136663"/>
                <a:gd name="connsiteY0" fmla="*/ 19580 h 276046"/>
                <a:gd name="connsiteX1" fmla="*/ 38754 w 136663"/>
                <a:gd name="connsiteY1" fmla="*/ 0 h 276046"/>
                <a:gd name="connsiteX2" fmla="*/ 117069 w 136663"/>
                <a:gd name="connsiteY2" fmla="*/ 0 h 276046"/>
                <a:gd name="connsiteX3" fmla="*/ 136649 w 136663"/>
                <a:gd name="connsiteY3" fmla="*/ 19580 h 276046"/>
                <a:gd name="connsiteX4" fmla="*/ 123950 w 136663"/>
                <a:gd name="connsiteY4" fmla="*/ 139521 h 276046"/>
                <a:gd name="connsiteX5" fmla="*/ 136649 w 136663"/>
                <a:gd name="connsiteY5" fmla="*/ 256466 h 276046"/>
                <a:gd name="connsiteX6" fmla="*/ 117069 w 136663"/>
                <a:gd name="connsiteY6" fmla="*/ 276046 h 276046"/>
                <a:gd name="connsiteX7" fmla="*/ 38754 w 136663"/>
                <a:gd name="connsiteY7" fmla="*/ 276046 h 276046"/>
                <a:gd name="connsiteX8" fmla="*/ 19174 w 136663"/>
                <a:gd name="connsiteY8" fmla="*/ 256466 h 276046"/>
                <a:gd name="connsiteX9" fmla="*/ 123 w 136663"/>
                <a:gd name="connsiteY9" fmla="*/ 141108 h 276046"/>
                <a:gd name="connsiteX10" fmla="*/ 19174 w 136663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42696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5871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7458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4283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7"/>
                <a:gd name="connsiteY0" fmla="*/ 19580 h 276046"/>
                <a:gd name="connsiteX1" fmla="*/ 38754 w 136667"/>
                <a:gd name="connsiteY1" fmla="*/ 0 h 276046"/>
                <a:gd name="connsiteX2" fmla="*/ 117069 w 136667"/>
                <a:gd name="connsiteY2" fmla="*/ 0 h 276046"/>
                <a:gd name="connsiteX3" fmla="*/ 136649 w 136667"/>
                <a:gd name="connsiteY3" fmla="*/ 19580 h 276046"/>
                <a:gd name="connsiteX4" fmla="*/ 125537 w 136667"/>
                <a:gd name="connsiteY4" fmla="*/ 139521 h 276046"/>
                <a:gd name="connsiteX5" fmla="*/ 136649 w 136667"/>
                <a:gd name="connsiteY5" fmla="*/ 256466 h 276046"/>
                <a:gd name="connsiteX6" fmla="*/ 117069 w 136667"/>
                <a:gd name="connsiteY6" fmla="*/ 276046 h 276046"/>
                <a:gd name="connsiteX7" fmla="*/ 38754 w 136667"/>
                <a:gd name="connsiteY7" fmla="*/ 276046 h 276046"/>
                <a:gd name="connsiteX8" fmla="*/ 19174 w 136667"/>
                <a:gd name="connsiteY8" fmla="*/ 256466 h 276046"/>
                <a:gd name="connsiteX9" fmla="*/ 123 w 136667"/>
                <a:gd name="connsiteY9" fmla="*/ 141108 h 276046"/>
                <a:gd name="connsiteX10" fmla="*/ 19174 w 13666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8"/>
                <a:gd name="connsiteY0" fmla="*/ 19580 h 276046"/>
                <a:gd name="connsiteX1" fmla="*/ 29414 w 127328"/>
                <a:gd name="connsiteY1" fmla="*/ 0 h 276046"/>
                <a:gd name="connsiteX2" fmla="*/ 107729 w 127328"/>
                <a:gd name="connsiteY2" fmla="*/ 0 h 276046"/>
                <a:gd name="connsiteX3" fmla="*/ 127309 w 127328"/>
                <a:gd name="connsiteY3" fmla="*/ 19580 h 276046"/>
                <a:gd name="connsiteX4" fmla="*/ 116197 w 127328"/>
                <a:gd name="connsiteY4" fmla="*/ 139521 h 276046"/>
                <a:gd name="connsiteX5" fmla="*/ 127309 w 127328"/>
                <a:gd name="connsiteY5" fmla="*/ 256466 h 276046"/>
                <a:gd name="connsiteX6" fmla="*/ 107729 w 127328"/>
                <a:gd name="connsiteY6" fmla="*/ 276046 h 276046"/>
                <a:gd name="connsiteX7" fmla="*/ 29414 w 127328"/>
                <a:gd name="connsiteY7" fmla="*/ 276046 h 276046"/>
                <a:gd name="connsiteX8" fmla="*/ 9834 w 127328"/>
                <a:gd name="connsiteY8" fmla="*/ 256466 h 276046"/>
                <a:gd name="connsiteX9" fmla="*/ 308 w 127328"/>
                <a:gd name="connsiteY9" fmla="*/ 129995 h 276046"/>
                <a:gd name="connsiteX10" fmla="*/ 9834 w 127328"/>
                <a:gd name="connsiteY10" fmla="*/ 19580 h 276046"/>
                <a:gd name="connsiteX0" fmla="*/ 9834 w 127342"/>
                <a:gd name="connsiteY0" fmla="*/ 19580 h 276046"/>
                <a:gd name="connsiteX1" fmla="*/ 29414 w 127342"/>
                <a:gd name="connsiteY1" fmla="*/ 0 h 276046"/>
                <a:gd name="connsiteX2" fmla="*/ 107729 w 127342"/>
                <a:gd name="connsiteY2" fmla="*/ 0 h 276046"/>
                <a:gd name="connsiteX3" fmla="*/ 127309 w 127342"/>
                <a:gd name="connsiteY3" fmla="*/ 19580 h 276046"/>
                <a:gd name="connsiteX4" fmla="*/ 116197 w 127342"/>
                <a:gd name="connsiteY4" fmla="*/ 139521 h 276046"/>
                <a:gd name="connsiteX5" fmla="*/ 127309 w 127342"/>
                <a:gd name="connsiteY5" fmla="*/ 256466 h 276046"/>
                <a:gd name="connsiteX6" fmla="*/ 107729 w 127342"/>
                <a:gd name="connsiteY6" fmla="*/ 276046 h 276046"/>
                <a:gd name="connsiteX7" fmla="*/ 29414 w 127342"/>
                <a:gd name="connsiteY7" fmla="*/ 276046 h 276046"/>
                <a:gd name="connsiteX8" fmla="*/ 9834 w 127342"/>
                <a:gd name="connsiteY8" fmla="*/ 256466 h 276046"/>
                <a:gd name="connsiteX9" fmla="*/ 308 w 127342"/>
                <a:gd name="connsiteY9" fmla="*/ 129995 h 276046"/>
                <a:gd name="connsiteX10" fmla="*/ 9834 w 127342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327" h="276046">
                  <a:moveTo>
                    <a:pt x="9834" y="19580"/>
                  </a:moveTo>
                  <a:cubicBezTo>
                    <a:pt x="9834" y="8766"/>
                    <a:pt x="18600" y="0"/>
                    <a:pt x="29414" y="0"/>
                  </a:cubicBezTo>
                  <a:lnTo>
                    <a:pt x="107729" y="0"/>
                  </a:lnTo>
                  <a:cubicBezTo>
                    <a:pt x="118543" y="0"/>
                    <a:pt x="127309" y="8766"/>
                    <a:pt x="127309" y="19580"/>
                  </a:cubicBezTo>
                  <a:cubicBezTo>
                    <a:pt x="127838" y="61148"/>
                    <a:pt x="116727" y="86253"/>
                    <a:pt x="116197" y="139521"/>
                  </a:cubicBezTo>
                  <a:cubicBezTo>
                    <a:pt x="115667" y="192789"/>
                    <a:pt x="127838" y="219072"/>
                    <a:pt x="127309" y="256466"/>
                  </a:cubicBezTo>
                  <a:cubicBezTo>
                    <a:pt x="127309" y="267280"/>
                    <a:pt x="118543" y="276046"/>
                    <a:pt x="107729" y="276046"/>
                  </a:cubicBezTo>
                  <a:lnTo>
                    <a:pt x="29414" y="276046"/>
                  </a:lnTo>
                  <a:cubicBezTo>
                    <a:pt x="18600" y="276046"/>
                    <a:pt x="9834" y="267280"/>
                    <a:pt x="9834" y="256466"/>
                  </a:cubicBezTo>
                  <a:cubicBezTo>
                    <a:pt x="3484" y="218013"/>
                    <a:pt x="-1279" y="170035"/>
                    <a:pt x="308" y="129995"/>
                  </a:cubicBezTo>
                  <a:cubicBezTo>
                    <a:pt x="1895" y="89955"/>
                    <a:pt x="3131" y="40717"/>
                    <a:pt x="9834" y="1958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89" name="矩形: 圆角 7">
              <a:extLst>
                <a:ext uri="{FF2B5EF4-FFF2-40B4-BE49-F238E27FC236}">
                  <a16:creationId xmlns:a16="http://schemas.microsoft.com/office/drawing/2014/main" id="{5C1572B7-ECF2-4495-85F4-DFDEE6BA298B}"/>
                </a:ext>
              </a:extLst>
            </p:cNvPr>
            <p:cNvSpPr/>
            <p:nvPr/>
          </p:nvSpPr>
          <p:spPr>
            <a:xfrm rot="16777128">
              <a:off x="2005902" y="4144999"/>
              <a:ext cx="65708" cy="203022"/>
            </a:xfrm>
            <a:custGeom>
              <a:avLst/>
              <a:gdLst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9580 h 276046"/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26821 h 276046"/>
                <a:gd name="connsiteX9" fmla="*/ 0 w 117475"/>
                <a:gd name="connsiteY9" fmla="*/ 19580 h 276046"/>
                <a:gd name="connsiteX0" fmla="*/ 20638 w 138113"/>
                <a:gd name="connsiteY0" fmla="*/ 19580 h 276046"/>
                <a:gd name="connsiteX1" fmla="*/ 40218 w 138113"/>
                <a:gd name="connsiteY1" fmla="*/ 0 h 276046"/>
                <a:gd name="connsiteX2" fmla="*/ 118533 w 138113"/>
                <a:gd name="connsiteY2" fmla="*/ 0 h 276046"/>
                <a:gd name="connsiteX3" fmla="*/ 138113 w 138113"/>
                <a:gd name="connsiteY3" fmla="*/ 19580 h 276046"/>
                <a:gd name="connsiteX4" fmla="*/ 138113 w 138113"/>
                <a:gd name="connsiteY4" fmla="*/ 256466 h 276046"/>
                <a:gd name="connsiteX5" fmla="*/ 118533 w 138113"/>
                <a:gd name="connsiteY5" fmla="*/ 276046 h 276046"/>
                <a:gd name="connsiteX6" fmla="*/ 40218 w 138113"/>
                <a:gd name="connsiteY6" fmla="*/ 276046 h 276046"/>
                <a:gd name="connsiteX7" fmla="*/ 20638 w 138113"/>
                <a:gd name="connsiteY7" fmla="*/ 256466 h 276046"/>
                <a:gd name="connsiteX8" fmla="*/ 0 w 138113"/>
                <a:gd name="connsiteY8" fmla="*/ 126821 h 276046"/>
                <a:gd name="connsiteX9" fmla="*/ 20638 w 138113"/>
                <a:gd name="connsiteY9" fmla="*/ 19580 h 276046"/>
                <a:gd name="connsiteX0" fmla="*/ 22013 w 139488"/>
                <a:gd name="connsiteY0" fmla="*/ 19580 h 276046"/>
                <a:gd name="connsiteX1" fmla="*/ 41593 w 139488"/>
                <a:gd name="connsiteY1" fmla="*/ 0 h 276046"/>
                <a:gd name="connsiteX2" fmla="*/ 119908 w 139488"/>
                <a:gd name="connsiteY2" fmla="*/ 0 h 276046"/>
                <a:gd name="connsiteX3" fmla="*/ 139488 w 139488"/>
                <a:gd name="connsiteY3" fmla="*/ 19580 h 276046"/>
                <a:gd name="connsiteX4" fmla="*/ 139488 w 139488"/>
                <a:gd name="connsiteY4" fmla="*/ 256466 h 276046"/>
                <a:gd name="connsiteX5" fmla="*/ 119908 w 139488"/>
                <a:gd name="connsiteY5" fmla="*/ 276046 h 276046"/>
                <a:gd name="connsiteX6" fmla="*/ 41593 w 139488"/>
                <a:gd name="connsiteY6" fmla="*/ 276046 h 276046"/>
                <a:gd name="connsiteX7" fmla="*/ 22013 w 139488"/>
                <a:gd name="connsiteY7" fmla="*/ 256466 h 276046"/>
                <a:gd name="connsiteX8" fmla="*/ 1375 w 139488"/>
                <a:gd name="connsiteY8" fmla="*/ 126821 h 276046"/>
                <a:gd name="connsiteX9" fmla="*/ 22013 w 139488"/>
                <a:gd name="connsiteY9" fmla="*/ 19580 h 276046"/>
                <a:gd name="connsiteX0" fmla="*/ 25039 w 142514"/>
                <a:gd name="connsiteY0" fmla="*/ 19580 h 276046"/>
                <a:gd name="connsiteX1" fmla="*/ 44619 w 142514"/>
                <a:gd name="connsiteY1" fmla="*/ 0 h 276046"/>
                <a:gd name="connsiteX2" fmla="*/ 122934 w 142514"/>
                <a:gd name="connsiteY2" fmla="*/ 0 h 276046"/>
                <a:gd name="connsiteX3" fmla="*/ 142514 w 142514"/>
                <a:gd name="connsiteY3" fmla="*/ 19580 h 276046"/>
                <a:gd name="connsiteX4" fmla="*/ 142514 w 142514"/>
                <a:gd name="connsiteY4" fmla="*/ 256466 h 276046"/>
                <a:gd name="connsiteX5" fmla="*/ 122934 w 142514"/>
                <a:gd name="connsiteY5" fmla="*/ 276046 h 276046"/>
                <a:gd name="connsiteX6" fmla="*/ 44619 w 142514"/>
                <a:gd name="connsiteY6" fmla="*/ 276046 h 276046"/>
                <a:gd name="connsiteX7" fmla="*/ 25039 w 142514"/>
                <a:gd name="connsiteY7" fmla="*/ 256466 h 276046"/>
                <a:gd name="connsiteX8" fmla="*/ 1226 w 142514"/>
                <a:gd name="connsiteY8" fmla="*/ 133171 h 276046"/>
                <a:gd name="connsiteX9" fmla="*/ 25039 w 142514"/>
                <a:gd name="connsiteY9" fmla="*/ 19580 h 276046"/>
                <a:gd name="connsiteX0" fmla="*/ 29631 w 147106"/>
                <a:gd name="connsiteY0" fmla="*/ 19580 h 276046"/>
                <a:gd name="connsiteX1" fmla="*/ 49211 w 147106"/>
                <a:gd name="connsiteY1" fmla="*/ 0 h 276046"/>
                <a:gd name="connsiteX2" fmla="*/ 127526 w 147106"/>
                <a:gd name="connsiteY2" fmla="*/ 0 h 276046"/>
                <a:gd name="connsiteX3" fmla="*/ 147106 w 147106"/>
                <a:gd name="connsiteY3" fmla="*/ 19580 h 276046"/>
                <a:gd name="connsiteX4" fmla="*/ 147106 w 147106"/>
                <a:gd name="connsiteY4" fmla="*/ 256466 h 276046"/>
                <a:gd name="connsiteX5" fmla="*/ 127526 w 147106"/>
                <a:gd name="connsiteY5" fmla="*/ 276046 h 276046"/>
                <a:gd name="connsiteX6" fmla="*/ 49211 w 147106"/>
                <a:gd name="connsiteY6" fmla="*/ 276046 h 276046"/>
                <a:gd name="connsiteX7" fmla="*/ 29631 w 147106"/>
                <a:gd name="connsiteY7" fmla="*/ 256466 h 276046"/>
                <a:gd name="connsiteX8" fmla="*/ 1055 w 147106"/>
                <a:gd name="connsiteY8" fmla="*/ 131583 h 276046"/>
                <a:gd name="connsiteX9" fmla="*/ 29631 w 147106"/>
                <a:gd name="connsiteY9" fmla="*/ 19580 h 276046"/>
                <a:gd name="connsiteX0" fmla="*/ 23524 w 140999"/>
                <a:gd name="connsiteY0" fmla="*/ 19580 h 276046"/>
                <a:gd name="connsiteX1" fmla="*/ 43104 w 140999"/>
                <a:gd name="connsiteY1" fmla="*/ 0 h 276046"/>
                <a:gd name="connsiteX2" fmla="*/ 121419 w 140999"/>
                <a:gd name="connsiteY2" fmla="*/ 0 h 276046"/>
                <a:gd name="connsiteX3" fmla="*/ 140999 w 140999"/>
                <a:gd name="connsiteY3" fmla="*/ 19580 h 276046"/>
                <a:gd name="connsiteX4" fmla="*/ 140999 w 140999"/>
                <a:gd name="connsiteY4" fmla="*/ 256466 h 276046"/>
                <a:gd name="connsiteX5" fmla="*/ 121419 w 140999"/>
                <a:gd name="connsiteY5" fmla="*/ 276046 h 276046"/>
                <a:gd name="connsiteX6" fmla="*/ 43104 w 140999"/>
                <a:gd name="connsiteY6" fmla="*/ 276046 h 276046"/>
                <a:gd name="connsiteX7" fmla="*/ 23524 w 140999"/>
                <a:gd name="connsiteY7" fmla="*/ 256466 h 276046"/>
                <a:gd name="connsiteX8" fmla="*/ 1298 w 140999"/>
                <a:gd name="connsiteY8" fmla="*/ 156983 h 276046"/>
                <a:gd name="connsiteX9" fmla="*/ 23524 w 140999"/>
                <a:gd name="connsiteY9" fmla="*/ 19580 h 276046"/>
                <a:gd name="connsiteX0" fmla="*/ 20516 w 137991"/>
                <a:gd name="connsiteY0" fmla="*/ 19580 h 276046"/>
                <a:gd name="connsiteX1" fmla="*/ 40096 w 137991"/>
                <a:gd name="connsiteY1" fmla="*/ 0 h 276046"/>
                <a:gd name="connsiteX2" fmla="*/ 118411 w 137991"/>
                <a:gd name="connsiteY2" fmla="*/ 0 h 276046"/>
                <a:gd name="connsiteX3" fmla="*/ 137991 w 137991"/>
                <a:gd name="connsiteY3" fmla="*/ 19580 h 276046"/>
                <a:gd name="connsiteX4" fmla="*/ 137991 w 137991"/>
                <a:gd name="connsiteY4" fmla="*/ 256466 h 276046"/>
                <a:gd name="connsiteX5" fmla="*/ 118411 w 137991"/>
                <a:gd name="connsiteY5" fmla="*/ 276046 h 276046"/>
                <a:gd name="connsiteX6" fmla="*/ 40096 w 137991"/>
                <a:gd name="connsiteY6" fmla="*/ 276046 h 276046"/>
                <a:gd name="connsiteX7" fmla="*/ 20516 w 137991"/>
                <a:gd name="connsiteY7" fmla="*/ 256466 h 276046"/>
                <a:gd name="connsiteX8" fmla="*/ 1465 w 137991"/>
                <a:gd name="connsiteY8" fmla="*/ 141108 h 276046"/>
                <a:gd name="connsiteX9" fmla="*/ 20516 w 137991"/>
                <a:gd name="connsiteY9" fmla="*/ 19580 h 276046"/>
                <a:gd name="connsiteX0" fmla="*/ 19864 w 137339"/>
                <a:gd name="connsiteY0" fmla="*/ 19580 h 276046"/>
                <a:gd name="connsiteX1" fmla="*/ 39444 w 137339"/>
                <a:gd name="connsiteY1" fmla="*/ 0 h 276046"/>
                <a:gd name="connsiteX2" fmla="*/ 117759 w 137339"/>
                <a:gd name="connsiteY2" fmla="*/ 0 h 276046"/>
                <a:gd name="connsiteX3" fmla="*/ 137339 w 137339"/>
                <a:gd name="connsiteY3" fmla="*/ 19580 h 276046"/>
                <a:gd name="connsiteX4" fmla="*/ 137339 w 137339"/>
                <a:gd name="connsiteY4" fmla="*/ 256466 h 276046"/>
                <a:gd name="connsiteX5" fmla="*/ 117759 w 137339"/>
                <a:gd name="connsiteY5" fmla="*/ 276046 h 276046"/>
                <a:gd name="connsiteX6" fmla="*/ 39444 w 137339"/>
                <a:gd name="connsiteY6" fmla="*/ 276046 h 276046"/>
                <a:gd name="connsiteX7" fmla="*/ 19864 w 137339"/>
                <a:gd name="connsiteY7" fmla="*/ 256466 h 276046"/>
                <a:gd name="connsiteX8" fmla="*/ 813 w 137339"/>
                <a:gd name="connsiteY8" fmla="*/ 141108 h 276046"/>
                <a:gd name="connsiteX9" fmla="*/ 19864 w 13733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8237"/>
                <a:gd name="connsiteY0" fmla="*/ 19580 h 276046"/>
                <a:gd name="connsiteX1" fmla="*/ 38754 w 138237"/>
                <a:gd name="connsiteY1" fmla="*/ 0 h 276046"/>
                <a:gd name="connsiteX2" fmla="*/ 117069 w 138237"/>
                <a:gd name="connsiteY2" fmla="*/ 0 h 276046"/>
                <a:gd name="connsiteX3" fmla="*/ 136649 w 138237"/>
                <a:gd name="connsiteY3" fmla="*/ 19580 h 276046"/>
                <a:gd name="connsiteX4" fmla="*/ 138237 w 138237"/>
                <a:gd name="connsiteY4" fmla="*/ 144284 h 276046"/>
                <a:gd name="connsiteX5" fmla="*/ 136649 w 138237"/>
                <a:gd name="connsiteY5" fmla="*/ 256466 h 276046"/>
                <a:gd name="connsiteX6" fmla="*/ 117069 w 138237"/>
                <a:gd name="connsiteY6" fmla="*/ 276046 h 276046"/>
                <a:gd name="connsiteX7" fmla="*/ 38754 w 138237"/>
                <a:gd name="connsiteY7" fmla="*/ 276046 h 276046"/>
                <a:gd name="connsiteX8" fmla="*/ 19174 w 138237"/>
                <a:gd name="connsiteY8" fmla="*/ 256466 h 276046"/>
                <a:gd name="connsiteX9" fmla="*/ 123 w 138237"/>
                <a:gd name="connsiteY9" fmla="*/ 141108 h 276046"/>
                <a:gd name="connsiteX10" fmla="*/ 19174 w 138237"/>
                <a:gd name="connsiteY10" fmla="*/ 19580 h 276046"/>
                <a:gd name="connsiteX0" fmla="*/ 19174 w 136663"/>
                <a:gd name="connsiteY0" fmla="*/ 19580 h 276046"/>
                <a:gd name="connsiteX1" fmla="*/ 38754 w 136663"/>
                <a:gd name="connsiteY1" fmla="*/ 0 h 276046"/>
                <a:gd name="connsiteX2" fmla="*/ 117069 w 136663"/>
                <a:gd name="connsiteY2" fmla="*/ 0 h 276046"/>
                <a:gd name="connsiteX3" fmla="*/ 136649 w 136663"/>
                <a:gd name="connsiteY3" fmla="*/ 19580 h 276046"/>
                <a:gd name="connsiteX4" fmla="*/ 123950 w 136663"/>
                <a:gd name="connsiteY4" fmla="*/ 139521 h 276046"/>
                <a:gd name="connsiteX5" fmla="*/ 136649 w 136663"/>
                <a:gd name="connsiteY5" fmla="*/ 256466 h 276046"/>
                <a:gd name="connsiteX6" fmla="*/ 117069 w 136663"/>
                <a:gd name="connsiteY6" fmla="*/ 276046 h 276046"/>
                <a:gd name="connsiteX7" fmla="*/ 38754 w 136663"/>
                <a:gd name="connsiteY7" fmla="*/ 276046 h 276046"/>
                <a:gd name="connsiteX8" fmla="*/ 19174 w 136663"/>
                <a:gd name="connsiteY8" fmla="*/ 256466 h 276046"/>
                <a:gd name="connsiteX9" fmla="*/ 123 w 136663"/>
                <a:gd name="connsiteY9" fmla="*/ 141108 h 276046"/>
                <a:gd name="connsiteX10" fmla="*/ 19174 w 136663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42696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5871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7458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4283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7"/>
                <a:gd name="connsiteY0" fmla="*/ 19580 h 276046"/>
                <a:gd name="connsiteX1" fmla="*/ 38754 w 136667"/>
                <a:gd name="connsiteY1" fmla="*/ 0 h 276046"/>
                <a:gd name="connsiteX2" fmla="*/ 117069 w 136667"/>
                <a:gd name="connsiteY2" fmla="*/ 0 h 276046"/>
                <a:gd name="connsiteX3" fmla="*/ 136649 w 136667"/>
                <a:gd name="connsiteY3" fmla="*/ 19580 h 276046"/>
                <a:gd name="connsiteX4" fmla="*/ 125537 w 136667"/>
                <a:gd name="connsiteY4" fmla="*/ 139521 h 276046"/>
                <a:gd name="connsiteX5" fmla="*/ 136649 w 136667"/>
                <a:gd name="connsiteY5" fmla="*/ 256466 h 276046"/>
                <a:gd name="connsiteX6" fmla="*/ 117069 w 136667"/>
                <a:gd name="connsiteY6" fmla="*/ 276046 h 276046"/>
                <a:gd name="connsiteX7" fmla="*/ 38754 w 136667"/>
                <a:gd name="connsiteY7" fmla="*/ 276046 h 276046"/>
                <a:gd name="connsiteX8" fmla="*/ 19174 w 136667"/>
                <a:gd name="connsiteY8" fmla="*/ 256466 h 276046"/>
                <a:gd name="connsiteX9" fmla="*/ 123 w 136667"/>
                <a:gd name="connsiteY9" fmla="*/ 141108 h 276046"/>
                <a:gd name="connsiteX10" fmla="*/ 19174 w 13666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8"/>
                <a:gd name="connsiteY0" fmla="*/ 19580 h 276046"/>
                <a:gd name="connsiteX1" fmla="*/ 29414 w 127328"/>
                <a:gd name="connsiteY1" fmla="*/ 0 h 276046"/>
                <a:gd name="connsiteX2" fmla="*/ 107729 w 127328"/>
                <a:gd name="connsiteY2" fmla="*/ 0 h 276046"/>
                <a:gd name="connsiteX3" fmla="*/ 127309 w 127328"/>
                <a:gd name="connsiteY3" fmla="*/ 19580 h 276046"/>
                <a:gd name="connsiteX4" fmla="*/ 116197 w 127328"/>
                <a:gd name="connsiteY4" fmla="*/ 139521 h 276046"/>
                <a:gd name="connsiteX5" fmla="*/ 127309 w 127328"/>
                <a:gd name="connsiteY5" fmla="*/ 256466 h 276046"/>
                <a:gd name="connsiteX6" fmla="*/ 107729 w 127328"/>
                <a:gd name="connsiteY6" fmla="*/ 276046 h 276046"/>
                <a:gd name="connsiteX7" fmla="*/ 29414 w 127328"/>
                <a:gd name="connsiteY7" fmla="*/ 276046 h 276046"/>
                <a:gd name="connsiteX8" fmla="*/ 9834 w 127328"/>
                <a:gd name="connsiteY8" fmla="*/ 256466 h 276046"/>
                <a:gd name="connsiteX9" fmla="*/ 308 w 127328"/>
                <a:gd name="connsiteY9" fmla="*/ 129995 h 276046"/>
                <a:gd name="connsiteX10" fmla="*/ 9834 w 127328"/>
                <a:gd name="connsiteY10" fmla="*/ 19580 h 276046"/>
                <a:gd name="connsiteX0" fmla="*/ 9834 w 127342"/>
                <a:gd name="connsiteY0" fmla="*/ 19580 h 276046"/>
                <a:gd name="connsiteX1" fmla="*/ 29414 w 127342"/>
                <a:gd name="connsiteY1" fmla="*/ 0 h 276046"/>
                <a:gd name="connsiteX2" fmla="*/ 107729 w 127342"/>
                <a:gd name="connsiteY2" fmla="*/ 0 h 276046"/>
                <a:gd name="connsiteX3" fmla="*/ 127309 w 127342"/>
                <a:gd name="connsiteY3" fmla="*/ 19580 h 276046"/>
                <a:gd name="connsiteX4" fmla="*/ 116197 w 127342"/>
                <a:gd name="connsiteY4" fmla="*/ 139521 h 276046"/>
                <a:gd name="connsiteX5" fmla="*/ 127309 w 127342"/>
                <a:gd name="connsiteY5" fmla="*/ 256466 h 276046"/>
                <a:gd name="connsiteX6" fmla="*/ 107729 w 127342"/>
                <a:gd name="connsiteY6" fmla="*/ 276046 h 276046"/>
                <a:gd name="connsiteX7" fmla="*/ 29414 w 127342"/>
                <a:gd name="connsiteY7" fmla="*/ 276046 h 276046"/>
                <a:gd name="connsiteX8" fmla="*/ 9834 w 127342"/>
                <a:gd name="connsiteY8" fmla="*/ 256466 h 276046"/>
                <a:gd name="connsiteX9" fmla="*/ 308 w 127342"/>
                <a:gd name="connsiteY9" fmla="*/ 129995 h 276046"/>
                <a:gd name="connsiteX10" fmla="*/ 9834 w 127342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327" h="276046">
                  <a:moveTo>
                    <a:pt x="9834" y="19580"/>
                  </a:moveTo>
                  <a:cubicBezTo>
                    <a:pt x="9834" y="8766"/>
                    <a:pt x="18600" y="0"/>
                    <a:pt x="29414" y="0"/>
                  </a:cubicBezTo>
                  <a:lnTo>
                    <a:pt x="107729" y="0"/>
                  </a:lnTo>
                  <a:cubicBezTo>
                    <a:pt x="118543" y="0"/>
                    <a:pt x="127309" y="8766"/>
                    <a:pt x="127309" y="19580"/>
                  </a:cubicBezTo>
                  <a:cubicBezTo>
                    <a:pt x="127838" y="61148"/>
                    <a:pt x="116727" y="86253"/>
                    <a:pt x="116197" y="139521"/>
                  </a:cubicBezTo>
                  <a:cubicBezTo>
                    <a:pt x="115667" y="192789"/>
                    <a:pt x="127838" y="219072"/>
                    <a:pt x="127309" y="256466"/>
                  </a:cubicBezTo>
                  <a:cubicBezTo>
                    <a:pt x="127309" y="267280"/>
                    <a:pt x="118543" y="276046"/>
                    <a:pt x="107729" y="276046"/>
                  </a:cubicBezTo>
                  <a:lnTo>
                    <a:pt x="29414" y="276046"/>
                  </a:lnTo>
                  <a:cubicBezTo>
                    <a:pt x="18600" y="276046"/>
                    <a:pt x="9834" y="267280"/>
                    <a:pt x="9834" y="256466"/>
                  </a:cubicBezTo>
                  <a:cubicBezTo>
                    <a:pt x="3484" y="218013"/>
                    <a:pt x="-1279" y="170035"/>
                    <a:pt x="308" y="129995"/>
                  </a:cubicBezTo>
                  <a:cubicBezTo>
                    <a:pt x="1895" y="89955"/>
                    <a:pt x="3131" y="40717"/>
                    <a:pt x="9834" y="1958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90" name="矩形 11">
              <a:extLst>
                <a:ext uri="{FF2B5EF4-FFF2-40B4-BE49-F238E27FC236}">
                  <a16:creationId xmlns:a16="http://schemas.microsoft.com/office/drawing/2014/main" id="{B5CB4A15-6F61-4680-8E42-319DA9431585}"/>
                </a:ext>
              </a:extLst>
            </p:cNvPr>
            <p:cNvSpPr/>
            <p:nvPr/>
          </p:nvSpPr>
          <p:spPr>
            <a:xfrm rot="21276823">
              <a:off x="1854990" y="3848676"/>
              <a:ext cx="51081" cy="249197"/>
            </a:xfrm>
            <a:custGeom>
              <a:avLst/>
              <a:gdLst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0 h 390566"/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195262 h 390566"/>
                <a:gd name="connsiteX5" fmla="*/ 0 w 66331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0206 w 121894"/>
                <a:gd name="connsiteY2" fmla="*/ 194204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80908 w 121894"/>
                <a:gd name="connsiteY2" fmla="*/ 198437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2169"/>
                <a:gd name="connsiteY0" fmla="*/ 0 h 390566"/>
                <a:gd name="connsiteX1" fmla="*/ 121894 w 122169"/>
                <a:gd name="connsiteY1" fmla="*/ 0 h 390566"/>
                <a:gd name="connsiteX2" fmla="*/ 80908 w 122169"/>
                <a:gd name="connsiteY2" fmla="*/ 198437 h 390566"/>
                <a:gd name="connsiteX3" fmla="*/ 121894 w 122169"/>
                <a:gd name="connsiteY3" fmla="*/ 390566 h 390566"/>
                <a:gd name="connsiteX4" fmla="*/ 55563 w 122169"/>
                <a:gd name="connsiteY4" fmla="*/ 390566 h 390566"/>
                <a:gd name="connsiteX5" fmla="*/ 0 w 122169"/>
                <a:gd name="connsiteY5" fmla="*/ 190500 h 390566"/>
                <a:gd name="connsiteX6" fmla="*/ 55563 w 122169"/>
                <a:gd name="connsiteY6" fmla="*/ 0 h 390566"/>
                <a:gd name="connsiteX0" fmla="*/ 55589 w 122195"/>
                <a:gd name="connsiteY0" fmla="*/ 0 h 412791"/>
                <a:gd name="connsiteX1" fmla="*/ 121920 w 122195"/>
                <a:gd name="connsiteY1" fmla="*/ 0 h 412791"/>
                <a:gd name="connsiteX2" fmla="*/ 80934 w 122195"/>
                <a:gd name="connsiteY2" fmla="*/ 198437 h 412791"/>
                <a:gd name="connsiteX3" fmla="*/ 121920 w 122195"/>
                <a:gd name="connsiteY3" fmla="*/ 390566 h 412791"/>
                <a:gd name="connsiteX4" fmla="*/ 62524 w 122195"/>
                <a:gd name="connsiteY4" fmla="*/ 412791 h 412791"/>
                <a:gd name="connsiteX5" fmla="*/ 26 w 122195"/>
                <a:gd name="connsiteY5" fmla="*/ 190500 h 412791"/>
                <a:gd name="connsiteX6" fmla="*/ 55589 w 122195"/>
                <a:gd name="connsiteY6" fmla="*/ 0 h 412791"/>
                <a:gd name="connsiteX0" fmla="*/ 55781 w 122387"/>
                <a:gd name="connsiteY0" fmla="*/ 0 h 409616"/>
                <a:gd name="connsiteX1" fmla="*/ 122112 w 122387"/>
                <a:gd name="connsiteY1" fmla="*/ 0 h 409616"/>
                <a:gd name="connsiteX2" fmla="*/ 81126 w 122387"/>
                <a:gd name="connsiteY2" fmla="*/ 198437 h 409616"/>
                <a:gd name="connsiteX3" fmla="*/ 122112 w 122387"/>
                <a:gd name="connsiteY3" fmla="*/ 390566 h 409616"/>
                <a:gd name="connsiteX4" fmla="*/ 76586 w 122387"/>
                <a:gd name="connsiteY4" fmla="*/ 409616 h 409616"/>
                <a:gd name="connsiteX5" fmla="*/ 218 w 122387"/>
                <a:gd name="connsiteY5" fmla="*/ 190500 h 409616"/>
                <a:gd name="connsiteX6" fmla="*/ 55781 w 122387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71177 w 127105"/>
                <a:gd name="connsiteY0" fmla="*/ 0 h 438191"/>
                <a:gd name="connsiteX1" fmla="*/ 121905 w 127105"/>
                <a:gd name="connsiteY1" fmla="*/ 28575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9084"/>
                <a:gd name="connsiteY0" fmla="*/ 0 h 438191"/>
                <a:gd name="connsiteX1" fmla="*/ 128840 w 129084"/>
                <a:gd name="connsiteY1" fmla="*/ 19050 h 438191"/>
                <a:gd name="connsiteX2" fmla="*/ 80919 w 129084"/>
                <a:gd name="connsiteY2" fmla="*/ 227012 h 438191"/>
                <a:gd name="connsiteX3" fmla="*/ 127105 w 129084"/>
                <a:gd name="connsiteY3" fmla="*/ 414379 h 438191"/>
                <a:gd name="connsiteX4" fmla="*/ 76379 w 129084"/>
                <a:gd name="connsiteY4" fmla="*/ 438191 h 438191"/>
                <a:gd name="connsiteX5" fmla="*/ 11 w 129084"/>
                <a:gd name="connsiteY5" fmla="*/ 219075 h 438191"/>
                <a:gd name="connsiteX6" fmla="*/ 71177 w 129084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7938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68872 w 127105"/>
                <a:gd name="connsiteY2" fmla="*/ 225436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105" h="438191">
                  <a:moveTo>
                    <a:pt x="71177" y="0"/>
                  </a:moveTo>
                  <a:lnTo>
                    <a:pt x="123640" y="12700"/>
                  </a:lnTo>
                  <a:cubicBezTo>
                    <a:pt x="101859" y="42599"/>
                    <a:pt x="68295" y="158490"/>
                    <a:pt x="68872" y="225436"/>
                  </a:cubicBezTo>
                  <a:cubicBezTo>
                    <a:pt x="69449" y="292382"/>
                    <a:pt x="107471" y="353688"/>
                    <a:pt x="127105" y="414379"/>
                  </a:cubicBezTo>
                  <a:lnTo>
                    <a:pt x="76379" y="438191"/>
                  </a:lnTo>
                  <a:cubicBezTo>
                    <a:pt x="56063" y="404847"/>
                    <a:pt x="878" y="292107"/>
                    <a:pt x="11" y="219075"/>
                  </a:cubicBezTo>
                  <a:cubicBezTo>
                    <a:pt x="-856" y="146043"/>
                    <a:pt x="50861" y="31750"/>
                    <a:pt x="7117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91" name="矩形 11">
              <a:extLst>
                <a:ext uri="{FF2B5EF4-FFF2-40B4-BE49-F238E27FC236}">
                  <a16:creationId xmlns:a16="http://schemas.microsoft.com/office/drawing/2014/main" id="{539A8F3E-8A70-4F0F-BA0D-75F2D9E342D1}"/>
                </a:ext>
              </a:extLst>
            </p:cNvPr>
            <p:cNvSpPr/>
            <p:nvPr/>
          </p:nvSpPr>
          <p:spPr>
            <a:xfrm rot="21276823" flipH="1">
              <a:off x="2264390" y="3886423"/>
              <a:ext cx="45719" cy="249197"/>
            </a:xfrm>
            <a:custGeom>
              <a:avLst/>
              <a:gdLst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0 h 390566"/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195262 h 390566"/>
                <a:gd name="connsiteX5" fmla="*/ 0 w 66331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0206 w 121894"/>
                <a:gd name="connsiteY2" fmla="*/ 194204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80908 w 121894"/>
                <a:gd name="connsiteY2" fmla="*/ 198437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2169"/>
                <a:gd name="connsiteY0" fmla="*/ 0 h 390566"/>
                <a:gd name="connsiteX1" fmla="*/ 121894 w 122169"/>
                <a:gd name="connsiteY1" fmla="*/ 0 h 390566"/>
                <a:gd name="connsiteX2" fmla="*/ 80908 w 122169"/>
                <a:gd name="connsiteY2" fmla="*/ 198437 h 390566"/>
                <a:gd name="connsiteX3" fmla="*/ 121894 w 122169"/>
                <a:gd name="connsiteY3" fmla="*/ 390566 h 390566"/>
                <a:gd name="connsiteX4" fmla="*/ 55563 w 122169"/>
                <a:gd name="connsiteY4" fmla="*/ 390566 h 390566"/>
                <a:gd name="connsiteX5" fmla="*/ 0 w 122169"/>
                <a:gd name="connsiteY5" fmla="*/ 190500 h 390566"/>
                <a:gd name="connsiteX6" fmla="*/ 55563 w 122169"/>
                <a:gd name="connsiteY6" fmla="*/ 0 h 390566"/>
                <a:gd name="connsiteX0" fmla="*/ 55589 w 122195"/>
                <a:gd name="connsiteY0" fmla="*/ 0 h 412791"/>
                <a:gd name="connsiteX1" fmla="*/ 121920 w 122195"/>
                <a:gd name="connsiteY1" fmla="*/ 0 h 412791"/>
                <a:gd name="connsiteX2" fmla="*/ 80934 w 122195"/>
                <a:gd name="connsiteY2" fmla="*/ 198437 h 412791"/>
                <a:gd name="connsiteX3" fmla="*/ 121920 w 122195"/>
                <a:gd name="connsiteY3" fmla="*/ 390566 h 412791"/>
                <a:gd name="connsiteX4" fmla="*/ 62524 w 122195"/>
                <a:gd name="connsiteY4" fmla="*/ 412791 h 412791"/>
                <a:gd name="connsiteX5" fmla="*/ 26 w 122195"/>
                <a:gd name="connsiteY5" fmla="*/ 190500 h 412791"/>
                <a:gd name="connsiteX6" fmla="*/ 55589 w 122195"/>
                <a:gd name="connsiteY6" fmla="*/ 0 h 412791"/>
                <a:gd name="connsiteX0" fmla="*/ 55781 w 122387"/>
                <a:gd name="connsiteY0" fmla="*/ 0 h 409616"/>
                <a:gd name="connsiteX1" fmla="*/ 122112 w 122387"/>
                <a:gd name="connsiteY1" fmla="*/ 0 h 409616"/>
                <a:gd name="connsiteX2" fmla="*/ 81126 w 122387"/>
                <a:gd name="connsiteY2" fmla="*/ 198437 h 409616"/>
                <a:gd name="connsiteX3" fmla="*/ 122112 w 122387"/>
                <a:gd name="connsiteY3" fmla="*/ 390566 h 409616"/>
                <a:gd name="connsiteX4" fmla="*/ 76586 w 122387"/>
                <a:gd name="connsiteY4" fmla="*/ 409616 h 409616"/>
                <a:gd name="connsiteX5" fmla="*/ 218 w 122387"/>
                <a:gd name="connsiteY5" fmla="*/ 190500 h 409616"/>
                <a:gd name="connsiteX6" fmla="*/ 55781 w 122387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71177 w 127105"/>
                <a:gd name="connsiteY0" fmla="*/ 0 h 438191"/>
                <a:gd name="connsiteX1" fmla="*/ 121905 w 127105"/>
                <a:gd name="connsiteY1" fmla="*/ 28575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9084"/>
                <a:gd name="connsiteY0" fmla="*/ 0 h 438191"/>
                <a:gd name="connsiteX1" fmla="*/ 128840 w 129084"/>
                <a:gd name="connsiteY1" fmla="*/ 19050 h 438191"/>
                <a:gd name="connsiteX2" fmla="*/ 80919 w 129084"/>
                <a:gd name="connsiteY2" fmla="*/ 227012 h 438191"/>
                <a:gd name="connsiteX3" fmla="*/ 127105 w 129084"/>
                <a:gd name="connsiteY3" fmla="*/ 414379 h 438191"/>
                <a:gd name="connsiteX4" fmla="*/ 76379 w 129084"/>
                <a:gd name="connsiteY4" fmla="*/ 438191 h 438191"/>
                <a:gd name="connsiteX5" fmla="*/ 11 w 129084"/>
                <a:gd name="connsiteY5" fmla="*/ 219075 h 438191"/>
                <a:gd name="connsiteX6" fmla="*/ 71177 w 129084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7938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68872 w 127105"/>
                <a:gd name="connsiteY2" fmla="*/ 225436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105" h="438191">
                  <a:moveTo>
                    <a:pt x="71177" y="0"/>
                  </a:moveTo>
                  <a:lnTo>
                    <a:pt x="123640" y="12700"/>
                  </a:lnTo>
                  <a:cubicBezTo>
                    <a:pt x="101859" y="42599"/>
                    <a:pt x="68295" y="158490"/>
                    <a:pt x="68872" y="225436"/>
                  </a:cubicBezTo>
                  <a:cubicBezTo>
                    <a:pt x="69449" y="292382"/>
                    <a:pt x="107471" y="353688"/>
                    <a:pt x="127105" y="414379"/>
                  </a:cubicBezTo>
                  <a:lnTo>
                    <a:pt x="76379" y="438191"/>
                  </a:lnTo>
                  <a:cubicBezTo>
                    <a:pt x="56063" y="404847"/>
                    <a:pt x="878" y="292107"/>
                    <a:pt x="11" y="219075"/>
                  </a:cubicBezTo>
                  <a:cubicBezTo>
                    <a:pt x="-856" y="146043"/>
                    <a:pt x="50861" y="31750"/>
                    <a:pt x="7117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76691880-3B3C-4C57-989B-D2E9DCD18E07}"/>
                </a:ext>
              </a:extLst>
            </p:cNvPr>
            <p:cNvSpPr/>
            <p:nvPr/>
          </p:nvSpPr>
          <p:spPr>
            <a:xfrm>
              <a:off x="1731812" y="3882317"/>
              <a:ext cx="66331" cy="7139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7B956F32-FE46-468D-AC70-69282B8CCE7B}"/>
                </a:ext>
              </a:extLst>
            </p:cNvPr>
            <p:cNvSpPr/>
            <p:nvPr/>
          </p:nvSpPr>
          <p:spPr>
            <a:xfrm>
              <a:off x="1686549" y="3975323"/>
              <a:ext cx="66331" cy="7139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94" name="椭圆 193">
              <a:extLst>
                <a:ext uri="{FF2B5EF4-FFF2-40B4-BE49-F238E27FC236}">
                  <a16:creationId xmlns:a16="http://schemas.microsoft.com/office/drawing/2014/main" id="{1E1D8E99-DF6E-4073-95FF-8BE3AF16E5D1}"/>
                </a:ext>
              </a:extLst>
            </p:cNvPr>
            <p:cNvSpPr/>
            <p:nvPr/>
          </p:nvSpPr>
          <p:spPr>
            <a:xfrm>
              <a:off x="1765551" y="4027052"/>
              <a:ext cx="66331" cy="7139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</p:grpSp>
      <p:sp>
        <p:nvSpPr>
          <p:cNvPr id="195" name="文本框 194">
            <a:extLst>
              <a:ext uri="{FF2B5EF4-FFF2-40B4-BE49-F238E27FC236}">
                <a16:creationId xmlns:a16="http://schemas.microsoft.com/office/drawing/2014/main" id="{82FDB769-CC19-456C-A599-20AAE86A05A4}"/>
              </a:ext>
            </a:extLst>
          </p:cNvPr>
          <p:cNvSpPr txBox="1"/>
          <p:nvPr/>
        </p:nvSpPr>
        <p:spPr>
          <a:xfrm>
            <a:off x="7682009" y="3087209"/>
            <a:ext cx="1492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3D Segmentation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726C6568-2D4E-4618-B17A-5EBFA084516D}"/>
              </a:ext>
            </a:extLst>
          </p:cNvPr>
          <p:cNvGrpSpPr/>
          <p:nvPr/>
        </p:nvGrpSpPr>
        <p:grpSpPr>
          <a:xfrm>
            <a:off x="7732236" y="2035214"/>
            <a:ext cx="442374" cy="442374"/>
            <a:chOff x="1567132" y="3583029"/>
            <a:chExt cx="917851" cy="917851"/>
          </a:xfrm>
        </p:grpSpPr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79CE92DB-1F49-4ADC-BDD0-7DA7B9212D5B}"/>
                </a:ext>
              </a:extLst>
            </p:cNvPr>
            <p:cNvSpPr/>
            <p:nvPr/>
          </p:nvSpPr>
          <p:spPr>
            <a:xfrm>
              <a:off x="1567132" y="3583029"/>
              <a:ext cx="917851" cy="9178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  <p:sp>
          <p:nvSpPr>
            <p:cNvPr id="198" name="椭圆 3">
              <a:extLst>
                <a:ext uri="{FF2B5EF4-FFF2-40B4-BE49-F238E27FC236}">
                  <a16:creationId xmlns:a16="http://schemas.microsoft.com/office/drawing/2014/main" id="{F9495D91-FD5E-4BE4-A762-7A34882A2260}"/>
                </a:ext>
              </a:extLst>
            </p:cNvPr>
            <p:cNvSpPr/>
            <p:nvPr/>
          </p:nvSpPr>
          <p:spPr>
            <a:xfrm rot="2904175">
              <a:off x="1626805" y="3738465"/>
              <a:ext cx="823904" cy="606978"/>
            </a:xfrm>
            <a:custGeom>
              <a:avLst/>
              <a:gdLst>
                <a:gd name="connsiteX0" fmla="*/ 0 w 874623"/>
                <a:gd name="connsiteY0" fmla="*/ 289657 h 579313"/>
                <a:gd name="connsiteX1" fmla="*/ 437312 w 874623"/>
                <a:gd name="connsiteY1" fmla="*/ 0 h 579313"/>
                <a:gd name="connsiteX2" fmla="*/ 874624 w 874623"/>
                <a:gd name="connsiteY2" fmla="*/ 289657 h 579313"/>
                <a:gd name="connsiteX3" fmla="*/ 437312 w 874623"/>
                <a:gd name="connsiteY3" fmla="*/ 579314 h 579313"/>
                <a:gd name="connsiteX4" fmla="*/ 0 w 874623"/>
                <a:gd name="connsiteY4" fmla="*/ 289657 h 579313"/>
                <a:gd name="connsiteX0" fmla="*/ 0 w 838427"/>
                <a:gd name="connsiteY0" fmla="*/ 408426 h 586134"/>
                <a:gd name="connsiteX1" fmla="*/ 401115 w 838427"/>
                <a:gd name="connsiteY1" fmla="*/ 1723 h 586134"/>
                <a:gd name="connsiteX2" fmla="*/ 838427 w 838427"/>
                <a:gd name="connsiteY2" fmla="*/ 291380 h 586134"/>
                <a:gd name="connsiteX3" fmla="*/ 401115 w 838427"/>
                <a:gd name="connsiteY3" fmla="*/ 581037 h 586134"/>
                <a:gd name="connsiteX4" fmla="*/ 0 w 838427"/>
                <a:gd name="connsiteY4" fmla="*/ 408426 h 586134"/>
                <a:gd name="connsiteX0" fmla="*/ 0 w 838428"/>
                <a:gd name="connsiteY0" fmla="*/ 408426 h 586134"/>
                <a:gd name="connsiteX1" fmla="*/ 401116 w 838428"/>
                <a:gd name="connsiteY1" fmla="*/ 1723 h 586134"/>
                <a:gd name="connsiteX2" fmla="*/ 838428 w 838428"/>
                <a:gd name="connsiteY2" fmla="*/ 291380 h 586134"/>
                <a:gd name="connsiteX3" fmla="*/ 401116 w 838428"/>
                <a:gd name="connsiteY3" fmla="*/ 581037 h 586134"/>
                <a:gd name="connsiteX4" fmla="*/ 0 w 838428"/>
                <a:gd name="connsiteY4" fmla="*/ 408426 h 586134"/>
                <a:gd name="connsiteX0" fmla="*/ 21004 w 859432"/>
                <a:gd name="connsiteY0" fmla="*/ 407013 h 584721"/>
                <a:gd name="connsiteX1" fmla="*/ 94731 w 859432"/>
                <a:gd name="connsiteY1" fmla="*/ 237626 h 584721"/>
                <a:gd name="connsiteX2" fmla="*/ 422120 w 859432"/>
                <a:gd name="connsiteY2" fmla="*/ 310 h 584721"/>
                <a:gd name="connsiteX3" fmla="*/ 859432 w 859432"/>
                <a:gd name="connsiteY3" fmla="*/ 289967 h 584721"/>
                <a:gd name="connsiteX4" fmla="*/ 422120 w 859432"/>
                <a:gd name="connsiteY4" fmla="*/ 579624 h 584721"/>
                <a:gd name="connsiteX5" fmla="*/ 21004 w 859432"/>
                <a:gd name="connsiteY5" fmla="*/ 407013 h 584721"/>
                <a:gd name="connsiteX0" fmla="*/ 18243 w 856671"/>
                <a:gd name="connsiteY0" fmla="*/ 411259 h 586019"/>
                <a:gd name="connsiteX1" fmla="*/ 103768 w 856671"/>
                <a:gd name="connsiteY1" fmla="*/ 137715 h 586019"/>
                <a:gd name="connsiteX2" fmla="*/ 419359 w 856671"/>
                <a:gd name="connsiteY2" fmla="*/ 4556 h 586019"/>
                <a:gd name="connsiteX3" fmla="*/ 856671 w 856671"/>
                <a:gd name="connsiteY3" fmla="*/ 294213 h 586019"/>
                <a:gd name="connsiteX4" fmla="*/ 419359 w 856671"/>
                <a:gd name="connsiteY4" fmla="*/ 583870 h 586019"/>
                <a:gd name="connsiteX5" fmla="*/ 18243 w 856671"/>
                <a:gd name="connsiteY5" fmla="*/ 411259 h 586019"/>
                <a:gd name="connsiteX0" fmla="*/ 34940 w 873368"/>
                <a:gd name="connsiteY0" fmla="*/ 410586 h 585346"/>
                <a:gd name="connsiteX1" fmla="*/ 30387 w 873368"/>
                <a:gd name="connsiteY1" fmla="*/ 286337 h 585346"/>
                <a:gd name="connsiteX2" fmla="*/ 120465 w 873368"/>
                <a:gd name="connsiteY2" fmla="*/ 137042 h 585346"/>
                <a:gd name="connsiteX3" fmla="*/ 436056 w 873368"/>
                <a:gd name="connsiteY3" fmla="*/ 3883 h 585346"/>
                <a:gd name="connsiteX4" fmla="*/ 873368 w 873368"/>
                <a:gd name="connsiteY4" fmla="*/ 293540 h 585346"/>
                <a:gd name="connsiteX5" fmla="*/ 436056 w 873368"/>
                <a:gd name="connsiteY5" fmla="*/ 583197 h 585346"/>
                <a:gd name="connsiteX6" fmla="*/ 34940 w 873368"/>
                <a:gd name="connsiteY6" fmla="*/ 410586 h 585346"/>
                <a:gd name="connsiteX0" fmla="*/ 10710 w 849138"/>
                <a:gd name="connsiteY0" fmla="*/ 410586 h 584959"/>
                <a:gd name="connsiteX1" fmla="*/ 113756 w 849138"/>
                <a:gd name="connsiteY1" fmla="*/ 318173 h 584959"/>
                <a:gd name="connsiteX2" fmla="*/ 96235 w 849138"/>
                <a:gd name="connsiteY2" fmla="*/ 137042 h 584959"/>
                <a:gd name="connsiteX3" fmla="*/ 411826 w 849138"/>
                <a:gd name="connsiteY3" fmla="*/ 3883 h 584959"/>
                <a:gd name="connsiteX4" fmla="*/ 849138 w 849138"/>
                <a:gd name="connsiteY4" fmla="*/ 293540 h 584959"/>
                <a:gd name="connsiteX5" fmla="*/ 411826 w 849138"/>
                <a:gd name="connsiteY5" fmla="*/ 583197 h 584959"/>
                <a:gd name="connsiteX6" fmla="*/ 10710 w 849138"/>
                <a:gd name="connsiteY6" fmla="*/ 410586 h 584959"/>
                <a:gd name="connsiteX0" fmla="*/ 10710 w 849138"/>
                <a:gd name="connsiteY0" fmla="*/ 411473 h 585846"/>
                <a:gd name="connsiteX1" fmla="*/ 113756 w 849138"/>
                <a:gd name="connsiteY1" fmla="*/ 319060 h 585846"/>
                <a:gd name="connsiteX2" fmla="*/ 64060 w 849138"/>
                <a:gd name="connsiteY2" fmla="*/ 126348 h 585846"/>
                <a:gd name="connsiteX3" fmla="*/ 411826 w 849138"/>
                <a:gd name="connsiteY3" fmla="*/ 4770 h 585846"/>
                <a:gd name="connsiteX4" fmla="*/ 849138 w 849138"/>
                <a:gd name="connsiteY4" fmla="*/ 294427 h 585846"/>
                <a:gd name="connsiteX5" fmla="*/ 411826 w 849138"/>
                <a:gd name="connsiteY5" fmla="*/ 584084 h 585846"/>
                <a:gd name="connsiteX6" fmla="*/ 10710 w 849138"/>
                <a:gd name="connsiteY6" fmla="*/ 411473 h 585846"/>
                <a:gd name="connsiteX0" fmla="*/ 12871 w 821983"/>
                <a:gd name="connsiteY0" fmla="*/ 488445 h 591329"/>
                <a:gd name="connsiteX1" fmla="*/ 86601 w 821983"/>
                <a:gd name="connsiteY1" fmla="*/ 319060 h 591329"/>
                <a:gd name="connsiteX2" fmla="*/ 36905 w 821983"/>
                <a:gd name="connsiteY2" fmla="*/ 126348 h 591329"/>
                <a:gd name="connsiteX3" fmla="*/ 384671 w 821983"/>
                <a:gd name="connsiteY3" fmla="*/ 4770 h 591329"/>
                <a:gd name="connsiteX4" fmla="*/ 821983 w 821983"/>
                <a:gd name="connsiteY4" fmla="*/ 294427 h 591329"/>
                <a:gd name="connsiteX5" fmla="*/ 384671 w 821983"/>
                <a:gd name="connsiteY5" fmla="*/ 584084 h 591329"/>
                <a:gd name="connsiteX6" fmla="*/ 12871 w 821983"/>
                <a:gd name="connsiteY6" fmla="*/ 488445 h 591329"/>
                <a:gd name="connsiteX0" fmla="*/ 3749 w 812861"/>
                <a:gd name="connsiteY0" fmla="*/ 488445 h 593330"/>
                <a:gd name="connsiteX1" fmla="*/ 77479 w 812861"/>
                <a:gd name="connsiteY1" fmla="*/ 319060 h 593330"/>
                <a:gd name="connsiteX2" fmla="*/ 27783 w 812861"/>
                <a:gd name="connsiteY2" fmla="*/ 126348 h 593330"/>
                <a:gd name="connsiteX3" fmla="*/ 375549 w 812861"/>
                <a:gd name="connsiteY3" fmla="*/ 4770 h 593330"/>
                <a:gd name="connsiteX4" fmla="*/ 812861 w 812861"/>
                <a:gd name="connsiteY4" fmla="*/ 294427 h 593330"/>
                <a:gd name="connsiteX5" fmla="*/ 375549 w 812861"/>
                <a:gd name="connsiteY5" fmla="*/ 584084 h 593330"/>
                <a:gd name="connsiteX6" fmla="*/ 3749 w 812861"/>
                <a:gd name="connsiteY6" fmla="*/ 488445 h 593330"/>
                <a:gd name="connsiteX0" fmla="*/ 6417 w 815529"/>
                <a:gd name="connsiteY0" fmla="*/ 488445 h 593280"/>
                <a:gd name="connsiteX1" fmla="*/ 80147 w 815529"/>
                <a:gd name="connsiteY1" fmla="*/ 319060 h 593280"/>
                <a:gd name="connsiteX2" fmla="*/ 30451 w 815529"/>
                <a:gd name="connsiteY2" fmla="*/ 126348 h 593280"/>
                <a:gd name="connsiteX3" fmla="*/ 378217 w 815529"/>
                <a:gd name="connsiteY3" fmla="*/ 4770 h 593280"/>
                <a:gd name="connsiteX4" fmla="*/ 815529 w 815529"/>
                <a:gd name="connsiteY4" fmla="*/ 294427 h 593280"/>
                <a:gd name="connsiteX5" fmla="*/ 378217 w 815529"/>
                <a:gd name="connsiteY5" fmla="*/ 584084 h 593280"/>
                <a:gd name="connsiteX6" fmla="*/ 6417 w 815529"/>
                <a:gd name="connsiteY6" fmla="*/ 488445 h 593280"/>
                <a:gd name="connsiteX0" fmla="*/ 6417 w 815529"/>
                <a:gd name="connsiteY0" fmla="*/ 444293 h 549128"/>
                <a:gd name="connsiteX1" fmla="*/ 80147 w 815529"/>
                <a:gd name="connsiteY1" fmla="*/ 274908 h 549128"/>
                <a:gd name="connsiteX2" fmla="*/ 30451 w 815529"/>
                <a:gd name="connsiteY2" fmla="*/ 82196 h 549128"/>
                <a:gd name="connsiteX3" fmla="*/ 383256 w 815529"/>
                <a:gd name="connsiteY3" fmla="*/ 7548 h 549128"/>
                <a:gd name="connsiteX4" fmla="*/ 815529 w 815529"/>
                <a:gd name="connsiteY4" fmla="*/ 250275 h 549128"/>
                <a:gd name="connsiteX5" fmla="*/ 378217 w 815529"/>
                <a:gd name="connsiteY5" fmla="*/ 539932 h 549128"/>
                <a:gd name="connsiteX6" fmla="*/ 6417 w 815529"/>
                <a:gd name="connsiteY6" fmla="*/ 444293 h 549128"/>
                <a:gd name="connsiteX0" fmla="*/ 6417 w 825736"/>
                <a:gd name="connsiteY0" fmla="*/ 436755 h 541590"/>
                <a:gd name="connsiteX1" fmla="*/ 80147 w 825736"/>
                <a:gd name="connsiteY1" fmla="*/ 267370 h 541590"/>
                <a:gd name="connsiteX2" fmla="*/ 30451 w 825736"/>
                <a:gd name="connsiteY2" fmla="*/ 74658 h 541590"/>
                <a:gd name="connsiteX3" fmla="*/ 383256 w 825736"/>
                <a:gd name="connsiteY3" fmla="*/ 10 h 541590"/>
                <a:gd name="connsiteX4" fmla="*/ 662201 w 825736"/>
                <a:gd name="connsiteY4" fmla="*/ 70829 h 541590"/>
                <a:gd name="connsiteX5" fmla="*/ 815529 w 825736"/>
                <a:gd name="connsiteY5" fmla="*/ 242737 h 541590"/>
                <a:gd name="connsiteX6" fmla="*/ 378217 w 825736"/>
                <a:gd name="connsiteY6" fmla="*/ 532394 h 541590"/>
                <a:gd name="connsiteX7" fmla="*/ 6417 w 825736"/>
                <a:gd name="connsiteY7" fmla="*/ 436755 h 541590"/>
                <a:gd name="connsiteX0" fmla="*/ 6417 w 825733"/>
                <a:gd name="connsiteY0" fmla="*/ 461948 h 566783"/>
                <a:gd name="connsiteX1" fmla="*/ 80147 w 825733"/>
                <a:gd name="connsiteY1" fmla="*/ 292563 h 566783"/>
                <a:gd name="connsiteX2" fmla="*/ 30451 w 825733"/>
                <a:gd name="connsiteY2" fmla="*/ 99851 h 566783"/>
                <a:gd name="connsiteX3" fmla="*/ 383256 w 825733"/>
                <a:gd name="connsiteY3" fmla="*/ 25203 h 566783"/>
                <a:gd name="connsiteX4" fmla="*/ 662152 w 825733"/>
                <a:gd name="connsiteY4" fmla="*/ 19558 h 566783"/>
                <a:gd name="connsiteX5" fmla="*/ 815529 w 825733"/>
                <a:gd name="connsiteY5" fmla="*/ 267930 h 566783"/>
                <a:gd name="connsiteX6" fmla="*/ 378217 w 825733"/>
                <a:gd name="connsiteY6" fmla="*/ 557587 h 566783"/>
                <a:gd name="connsiteX7" fmla="*/ 6417 w 825733"/>
                <a:gd name="connsiteY7" fmla="*/ 461948 h 566783"/>
                <a:gd name="connsiteX0" fmla="*/ 6417 w 799105"/>
                <a:gd name="connsiteY0" fmla="*/ 461948 h 561708"/>
                <a:gd name="connsiteX1" fmla="*/ 80147 w 799105"/>
                <a:gd name="connsiteY1" fmla="*/ 292563 h 561708"/>
                <a:gd name="connsiteX2" fmla="*/ 30451 w 799105"/>
                <a:gd name="connsiteY2" fmla="*/ 99851 h 561708"/>
                <a:gd name="connsiteX3" fmla="*/ 383256 w 799105"/>
                <a:gd name="connsiteY3" fmla="*/ 25203 h 561708"/>
                <a:gd name="connsiteX4" fmla="*/ 662152 w 799105"/>
                <a:gd name="connsiteY4" fmla="*/ 19558 h 561708"/>
                <a:gd name="connsiteX5" fmla="*/ 786843 w 799105"/>
                <a:gd name="connsiteY5" fmla="*/ 352850 h 561708"/>
                <a:gd name="connsiteX6" fmla="*/ 378217 w 799105"/>
                <a:gd name="connsiteY6" fmla="*/ 557587 h 561708"/>
                <a:gd name="connsiteX7" fmla="*/ 6417 w 799105"/>
                <a:gd name="connsiteY7" fmla="*/ 461948 h 561708"/>
                <a:gd name="connsiteX0" fmla="*/ 6417 w 814143"/>
                <a:gd name="connsiteY0" fmla="*/ 452504 h 552264"/>
                <a:gd name="connsiteX1" fmla="*/ 80147 w 814143"/>
                <a:gd name="connsiteY1" fmla="*/ 283119 h 552264"/>
                <a:gd name="connsiteX2" fmla="*/ 30451 w 814143"/>
                <a:gd name="connsiteY2" fmla="*/ 90407 h 552264"/>
                <a:gd name="connsiteX3" fmla="*/ 383256 w 814143"/>
                <a:gd name="connsiteY3" fmla="*/ 15759 h 552264"/>
                <a:gd name="connsiteX4" fmla="*/ 662152 w 814143"/>
                <a:gd name="connsiteY4" fmla="*/ 10114 h 552264"/>
                <a:gd name="connsiteX5" fmla="*/ 763741 w 814143"/>
                <a:gd name="connsiteY5" fmla="*/ 130019 h 552264"/>
                <a:gd name="connsiteX6" fmla="*/ 786843 w 814143"/>
                <a:gd name="connsiteY6" fmla="*/ 343406 h 552264"/>
                <a:gd name="connsiteX7" fmla="*/ 378217 w 814143"/>
                <a:gd name="connsiteY7" fmla="*/ 548143 h 552264"/>
                <a:gd name="connsiteX8" fmla="*/ 6417 w 814143"/>
                <a:gd name="connsiteY8" fmla="*/ 452504 h 552264"/>
                <a:gd name="connsiteX0" fmla="*/ 6417 w 798468"/>
                <a:gd name="connsiteY0" fmla="*/ 452504 h 552264"/>
                <a:gd name="connsiteX1" fmla="*/ 80147 w 798468"/>
                <a:gd name="connsiteY1" fmla="*/ 283119 h 552264"/>
                <a:gd name="connsiteX2" fmla="*/ 30451 w 798468"/>
                <a:gd name="connsiteY2" fmla="*/ 90407 h 552264"/>
                <a:gd name="connsiteX3" fmla="*/ 383256 w 798468"/>
                <a:gd name="connsiteY3" fmla="*/ 15759 h 552264"/>
                <a:gd name="connsiteX4" fmla="*/ 662152 w 798468"/>
                <a:gd name="connsiteY4" fmla="*/ 10114 h 552264"/>
                <a:gd name="connsiteX5" fmla="*/ 608221 w 798468"/>
                <a:gd name="connsiteY5" fmla="*/ 199990 h 552264"/>
                <a:gd name="connsiteX6" fmla="*/ 786843 w 798468"/>
                <a:gd name="connsiteY6" fmla="*/ 343406 h 552264"/>
                <a:gd name="connsiteX7" fmla="*/ 378217 w 798468"/>
                <a:gd name="connsiteY7" fmla="*/ 548143 h 552264"/>
                <a:gd name="connsiteX8" fmla="*/ 6417 w 798468"/>
                <a:gd name="connsiteY8" fmla="*/ 452504 h 552264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86843"/>
                <a:gd name="connsiteY0" fmla="*/ 504829 h 604589"/>
                <a:gd name="connsiteX1" fmla="*/ 80147 w 786843"/>
                <a:gd name="connsiteY1" fmla="*/ 335444 h 604589"/>
                <a:gd name="connsiteX2" fmla="*/ 30451 w 786843"/>
                <a:gd name="connsiteY2" fmla="*/ 142732 h 604589"/>
                <a:gd name="connsiteX3" fmla="*/ 383256 w 786843"/>
                <a:gd name="connsiteY3" fmla="*/ 68084 h 604589"/>
                <a:gd name="connsiteX4" fmla="*/ 629420 w 786843"/>
                <a:gd name="connsiteY4" fmla="*/ 3662 h 604589"/>
                <a:gd name="connsiteX5" fmla="*/ 608221 w 786843"/>
                <a:gd name="connsiteY5" fmla="*/ 252315 h 604589"/>
                <a:gd name="connsiteX6" fmla="*/ 786843 w 786843"/>
                <a:gd name="connsiteY6" fmla="*/ 395731 h 604589"/>
                <a:gd name="connsiteX7" fmla="*/ 378217 w 786843"/>
                <a:gd name="connsiteY7" fmla="*/ 600468 h 604589"/>
                <a:gd name="connsiteX8" fmla="*/ 6417 w 786843"/>
                <a:gd name="connsiteY8" fmla="*/ 504829 h 604589"/>
                <a:gd name="connsiteX0" fmla="*/ 6417 w 786843"/>
                <a:gd name="connsiteY0" fmla="*/ 504829 h 604589"/>
                <a:gd name="connsiteX1" fmla="*/ 80147 w 786843"/>
                <a:gd name="connsiteY1" fmla="*/ 335444 h 604589"/>
                <a:gd name="connsiteX2" fmla="*/ 30451 w 786843"/>
                <a:gd name="connsiteY2" fmla="*/ 142732 h 604589"/>
                <a:gd name="connsiteX3" fmla="*/ 383256 w 786843"/>
                <a:gd name="connsiteY3" fmla="*/ 68084 h 604589"/>
                <a:gd name="connsiteX4" fmla="*/ 629420 w 786843"/>
                <a:gd name="connsiteY4" fmla="*/ 3662 h 604589"/>
                <a:gd name="connsiteX5" fmla="*/ 608221 w 786843"/>
                <a:gd name="connsiteY5" fmla="*/ 252315 h 604589"/>
                <a:gd name="connsiteX6" fmla="*/ 786843 w 786843"/>
                <a:gd name="connsiteY6" fmla="*/ 395731 h 604589"/>
                <a:gd name="connsiteX7" fmla="*/ 378217 w 786843"/>
                <a:gd name="connsiteY7" fmla="*/ 600468 h 604589"/>
                <a:gd name="connsiteX8" fmla="*/ 6417 w 786843"/>
                <a:gd name="connsiteY8" fmla="*/ 504829 h 604589"/>
                <a:gd name="connsiteX0" fmla="*/ 6417 w 786843"/>
                <a:gd name="connsiteY0" fmla="*/ 514747 h 614507"/>
                <a:gd name="connsiteX1" fmla="*/ 80147 w 786843"/>
                <a:gd name="connsiteY1" fmla="*/ 345362 h 614507"/>
                <a:gd name="connsiteX2" fmla="*/ 30451 w 786843"/>
                <a:gd name="connsiteY2" fmla="*/ 152650 h 614507"/>
                <a:gd name="connsiteX3" fmla="*/ 383256 w 786843"/>
                <a:gd name="connsiteY3" fmla="*/ 78002 h 614507"/>
                <a:gd name="connsiteX4" fmla="*/ 629420 w 786843"/>
                <a:gd name="connsiteY4" fmla="*/ 13580 h 614507"/>
                <a:gd name="connsiteX5" fmla="*/ 608221 w 786843"/>
                <a:gd name="connsiteY5" fmla="*/ 262233 h 614507"/>
                <a:gd name="connsiteX6" fmla="*/ 786843 w 786843"/>
                <a:gd name="connsiteY6" fmla="*/ 405649 h 614507"/>
                <a:gd name="connsiteX7" fmla="*/ 378217 w 786843"/>
                <a:gd name="connsiteY7" fmla="*/ 610386 h 614507"/>
                <a:gd name="connsiteX8" fmla="*/ 6417 w 786843"/>
                <a:gd name="connsiteY8" fmla="*/ 514747 h 614507"/>
                <a:gd name="connsiteX0" fmla="*/ 6417 w 786843"/>
                <a:gd name="connsiteY0" fmla="*/ 514747 h 614507"/>
                <a:gd name="connsiteX1" fmla="*/ 80147 w 786843"/>
                <a:gd name="connsiteY1" fmla="*/ 345362 h 614507"/>
                <a:gd name="connsiteX2" fmla="*/ 30451 w 786843"/>
                <a:gd name="connsiteY2" fmla="*/ 152650 h 614507"/>
                <a:gd name="connsiteX3" fmla="*/ 383256 w 786843"/>
                <a:gd name="connsiteY3" fmla="*/ 78002 h 614507"/>
                <a:gd name="connsiteX4" fmla="*/ 629420 w 786843"/>
                <a:gd name="connsiteY4" fmla="*/ 13580 h 614507"/>
                <a:gd name="connsiteX5" fmla="*/ 608221 w 786843"/>
                <a:gd name="connsiteY5" fmla="*/ 262233 h 614507"/>
                <a:gd name="connsiteX6" fmla="*/ 786843 w 786843"/>
                <a:gd name="connsiteY6" fmla="*/ 405649 h 614507"/>
                <a:gd name="connsiteX7" fmla="*/ 378217 w 786843"/>
                <a:gd name="connsiteY7" fmla="*/ 610386 h 614507"/>
                <a:gd name="connsiteX8" fmla="*/ 6417 w 786843"/>
                <a:gd name="connsiteY8" fmla="*/ 514747 h 614507"/>
                <a:gd name="connsiteX0" fmla="*/ 6417 w 786843"/>
                <a:gd name="connsiteY0" fmla="*/ 463093 h 562853"/>
                <a:gd name="connsiteX1" fmla="*/ 80147 w 786843"/>
                <a:gd name="connsiteY1" fmla="*/ 293708 h 562853"/>
                <a:gd name="connsiteX2" fmla="*/ 30451 w 786843"/>
                <a:gd name="connsiteY2" fmla="*/ 100996 h 562853"/>
                <a:gd name="connsiteX3" fmla="*/ 383256 w 786843"/>
                <a:gd name="connsiteY3" fmla="*/ 26348 h 562853"/>
                <a:gd name="connsiteX4" fmla="*/ 698276 w 786843"/>
                <a:gd name="connsiteY4" fmla="*/ 23054 h 562853"/>
                <a:gd name="connsiteX5" fmla="*/ 608221 w 786843"/>
                <a:gd name="connsiteY5" fmla="*/ 210579 h 562853"/>
                <a:gd name="connsiteX6" fmla="*/ 786843 w 786843"/>
                <a:gd name="connsiteY6" fmla="*/ 353995 h 562853"/>
                <a:gd name="connsiteX7" fmla="*/ 378217 w 786843"/>
                <a:gd name="connsiteY7" fmla="*/ 558732 h 562853"/>
                <a:gd name="connsiteX8" fmla="*/ 6417 w 786843"/>
                <a:gd name="connsiteY8" fmla="*/ 463093 h 562853"/>
                <a:gd name="connsiteX0" fmla="*/ 6417 w 786843"/>
                <a:gd name="connsiteY0" fmla="*/ 513220 h 612980"/>
                <a:gd name="connsiteX1" fmla="*/ 80147 w 786843"/>
                <a:gd name="connsiteY1" fmla="*/ 343835 h 612980"/>
                <a:gd name="connsiteX2" fmla="*/ 30451 w 786843"/>
                <a:gd name="connsiteY2" fmla="*/ 151123 h 612980"/>
                <a:gd name="connsiteX3" fmla="*/ 376617 w 786843"/>
                <a:gd name="connsiteY3" fmla="*/ 2652 h 612980"/>
                <a:gd name="connsiteX4" fmla="*/ 698276 w 786843"/>
                <a:gd name="connsiteY4" fmla="*/ 73181 h 612980"/>
                <a:gd name="connsiteX5" fmla="*/ 608221 w 786843"/>
                <a:gd name="connsiteY5" fmla="*/ 260706 h 612980"/>
                <a:gd name="connsiteX6" fmla="*/ 786843 w 786843"/>
                <a:gd name="connsiteY6" fmla="*/ 404122 h 612980"/>
                <a:gd name="connsiteX7" fmla="*/ 378217 w 786843"/>
                <a:gd name="connsiteY7" fmla="*/ 608859 h 612980"/>
                <a:gd name="connsiteX8" fmla="*/ 6417 w 786843"/>
                <a:gd name="connsiteY8" fmla="*/ 513220 h 612980"/>
                <a:gd name="connsiteX0" fmla="*/ 6417 w 786843"/>
                <a:gd name="connsiteY0" fmla="*/ 513220 h 612980"/>
                <a:gd name="connsiteX1" fmla="*/ 80147 w 786843"/>
                <a:gd name="connsiteY1" fmla="*/ 343835 h 612980"/>
                <a:gd name="connsiteX2" fmla="*/ 30451 w 786843"/>
                <a:gd name="connsiteY2" fmla="*/ 151123 h 612980"/>
                <a:gd name="connsiteX3" fmla="*/ 376617 w 786843"/>
                <a:gd name="connsiteY3" fmla="*/ 2652 h 612980"/>
                <a:gd name="connsiteX4" fmla="*/ 698276 w 786843"/>
                <a:gd name="connsiteY4" fmla="*/ 73181 h 612980"/>
                <a:gd name="connsiteX5" fmla="*/ 531781 w 786843"/>
                <a:gd name="connsiteY5" fmla="*/ 298986 h 612980"/>
                <a:gd name="connsiteX6" fmla="*/ 786843 w 786843"/>
                <a:gd name="connsiteY6" fmla="*/ 404122 h 612980"/>
                <a:gd name="connsiteX7" fmla="*/ 378217 w 786843"/>
                <a:gd name="connsiteY7" fmla="*/ 608859 h 612980"/>
                <a:gd name="connsiteX8" fmla="*/ 6417 w 786843"/>
                <a:gd name="connsiteY8" fmla="*/ 513220 h 612980"/>
                <a:gd name="connsiteX0" fmla="*/ 6417 w 786843"/>
                <a:gd name="connsiteY0" fmla="*/ 511621 h 611381"/>
                <a:gd name="connsiteX1" fmla="*/ 80147 w 786843"/>
                <a:gd name="connsiteY1" fmla="*/ 342236 h 611381"/>
                <a:gd name="connsiteX2" fmla="*/ 30451 w 786843"/>
                <a:gd name="connsiteY2" fmla="*/ 149524 h 611381"/>
                <a:gd name="connsiteX3" fmla="*/ 376617 w 786843"/>
                <a:gd name="connsiteY3" fmla="*/ 1053 h 611381"/>
                <a:gd name="connsiteX4" fmla="*/ 746805 w 786843"/>
                <a:gd name="connsiteY4" fmla="*/ 93436 h 611381"/>
                <a:gd name="connsiteX5" fmla="*/ 531781 w 786843"/>
                <a:gd name="connsiteY5" fmla="*/ 297387 h 611381"/>
                <a:gd name="connsiteX6" fmla="*/ 786843 w 786843"/>
                <a:gd name="connsiteY6" fmla="*/ 402523 h 611381"/>
                <a:gd name="connsiteX7" fmla="*/ 378217 w 786843"/>
                <a:gd name="connsiteY7" fmla="*/ 607260 h 611381"/>
                <a:gd name="connsiteX8" fmla="*/ 6417 w 786843"/>
                <a:gd name="connsiteY8" fmla="*/ 511621 h 611381"/>
                <a:gd name="connsiteX0" fmla="*/ 6417 w 772112"/>
                <a:gd name="connsiteY0" fmla="*/ 511621 h 608672"/>
                <a:gd name="connsiteX1" fmla="*/ 80147 w 772112"/>
                <a:gd name="connsiteY1" fmla="*/ 342236 h 608672"/>
                <a:gd name="connsiteX2" fmla="*/ 30451 w 772112"/>
                <a:gd name="connsiteY2" fmla="*/ 149524 h 608672"/>
                <a:gd name="connsiteX3" fmla="*/ 376617 w 772112"/>
                <a:gd name="connsiteY3" fmla="*/ 1053 h 608672"/>
                <a:gd name="connsiteX4" fmla="*/ 746805 w 772112"/>
                <a:gd name="connsiteY4" fmla="*/ 93436 h 608672"/>
                <a:gd name="connsiteX5" fmla="*/ 531781 w 772112"/>
                <a:gd name="connsiteY5" fmla="*/ 297387 h 608672"/>
                <a:gd name="connsiteX6" fmla="*/ 772112 w 772112"/>
                <a:gd name="connsiteY6" fmla="*/ 457375 h 608672"/>
                <a:gd name="connsiteX7" fmla="*/ 378217 w 772112"/>
                <a:gd name="connsiteY7" fmla="*/ 607260 h 608672"/>
                <a:gd name="connsiteX8" fmla="*/ 6417 w 772112"/>
                <a:gd name="connsiteY8" fmla="*/ 511621 h 608672"/>
                <a:gd name="connsiteX0" fmla="*/ 20480 w 786175"/>
                <a:gd name="connsiteY0" fmla="*/ 510584 h 607635"/>
                <a:gd name="connsiteX1" fmla="*/ 94210 w 786175"/>
                <a:gd name="connsiteY1" fmla="*/ 341199 h 607635"/>
                <a:gd name="connsiteX2" fmla="*/ 16797 w 786175"/>
                <a:gd name="connsiteY2" fmla="*/ 98408 h 607635"/>
                <a:gd name="connsiteX3" fmla="*/ 390680 w 786175"/>
                <a:gd name="connsiteY3" fmla="*/ 16 h 607635"/>
                <a:gd name="connsiteX4" fmla="*/ 760868 w 786175"/>
                <a:gd name="connsiteY4" fmla="*/ 92399 h 607635"/>
                <a:gd name="connsiteX5" fmla="*/ 545844 w 786175"/>
                <a:gd name="connsiteY5" fmla="*/ 296350 h 607635"/>
                <a:gd name="connsiteX6" fmla="*/ 786175 w 786175"/>
                <a:gd name="connsiteY6" fmla="*/ 456338 h 607635"/>
                <a:gd name="connsiteX7" fmla="*/ 392280 w 786175"/>
                <a:gd name="connsiteY7" fmla="*/ 606223 h 607635"/>
                <a:gd name="connsiteX8" fmla="*/ 20480 w 786175"/>
                <a:gd name="connsiteY8" fmla="*/ 510584 h 607635"/>
                <a:gd name="connsiteX0" fmla="*/ 4451 w 819984"/>
                <a:gd name="connsiteY0" fmla="*/ 504551 h 607248"/>
                <a:gd name="connsiteX1" fmla="*/ 128019 w 819984"/>
                <a:gd name="connsiteY1" fmla="*/ 341199 h 607248"/>
                <a:gd name="connsiteX2" fmla="*/ 50606 w 819984"/>
                <a:gd name="connsiteY2" fmla="*/ 98408 h 607248"/>
                <a:gd name="connsiteX3" fmla="*/ 424489 w 819984"/>
                <a:gd name="connsiteY3" fmla="*/ 16 h 607248"/>
                <a:gd name="connsiteX4" fmla="*/ 794677 w 819984"/>
                <a:gd name="connsiteY4" fmla="*/ 92399 h 607248"/>
                <a:gd name="connsiteX5" fmla="*/ 579653 w 819984"/>
                <a:gd name="connsiteY5" fmla="*/ 296350 h 607248"/>
                <a:gd name="connsiteX6" fmla="*/ 819984 w 819984"/>
                <a:gd name="connsiteY6" fmla="*/ 456338 h 607248"/>
                <a:gd name="connsiteX7" fmla="*/ 426089 w 819984"/>
                <a:gd name="connsiteY7" fmla="*/ 606223 h 607248"/>
                <a:gd name="connsiteX8" fmla="*/ 4451 w 819984"/>
                <a:gd name="connsiteY8" fmla="*/ 504551 h 607248"/>
                <a:gd name="connsiteX0" fmla="*/ 8371 w 823904"/>
                <a:gd name="connsiteY0" fmla="*/ 504551 h 606978"/>
                <a:gd name="connsiteX1" fmla="*/ 144828 w 823904"/>
                <a:gd name="connsiteY1" fmla="*/ 293203 h 606978"/>
                <a:gd name="connsiteX2" fmla="*/ 54526 w 823904"/>
                <a:gd name="connsiteY2" fmla="*/ 98408 h 606978"/>
                <a:gd name="connsiteX3" fmla="*/ 428409 w 823904"/>
                <a:gd name="connsiteY3" fmla="*/ 16 h 606978"/>
                <a:gd name="connsiteX4" fmla="*/ 798597 w 823904"/>
                <a:gd name="connsiteY4" fmla="*/ 92399 h 606978"/>
                <a:gd name="connsiteX5" fmla="*/ 583573 w 823904"/>
                <a:gd name="connsiteY5" fmla="*/ 296350 h 606978"/>
                <a:gd name="connsiteX6" fmla="*/ 823904 w 823904"/>
                <a:gd name="connsiteY6" fmla="*/ 456338 h 606978"/>
                <a:gd name="connsiteX7" fmla="*/ 430009 w 823904"/>
                <a:gd name="connsiteY7" fmla="*/ 606223 h 606978"/>
                <a:gd name="connsiteX8" fmla="*/ 8371 w 823904"/>
                <a:gd name="connsiteY8" fmla="*/ 504551 h 60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3904" h="606978">
                  <a:moveTo>
                    <a:pt x="8371" y="504551"/>
                  </a:moveTo>
                  <a:cubicBezTo>
                    <a:pt x="-39159" y="452381"/>
                    <a:pt x="130574" y="338794"/>
                    <a:pt x="144828" y="293203"/>
                  </a:cubicBezTo>
                  <a:cubicBezTo>
                    <a:pt x="159082" y="247612"/>
                    <a:pt x="-13085" y="145484"/>
                    <a:pt x="54526" y="98408"/>
                  </a:cubicBezTo>
                  <a:cubicBezTo>
                    <a:pt x="122137" y="51332"/>
                    <a:pt x="304397" y="1017"/>
                    <a:pt x="428409" y="16"/>
                  </a:cubicBezTo>
                  <a:cubicBezTo>
                    <a:pt x="552421" y="-985"/>
                    <a:pt x="751511" y="45397"/>
                    <a:pt x="798597" y="92399"/>
                  </a:cubicBezTo>
                  <a:cubicBezTo>
                    <a:pt x="847838" y="213490"/>
                    <a:pt x="551985" y="248191"/>
                    <a:pt x="583573" y="296350"/>
                  </a:cubicBezTo>
                  <a:cubicBezTo>
                    <a:pt x="604355" y="351899"/>
                    <a:pt x="816635" y="280701"/>
                    <a:pt x="823904" y="456338"/>
                  </a:cubicBezTo>
                  <a:cubicBezTo>
                    <a:pt x="759650" y="526025"/>
                    <a:pt x="565931" y="598188"/>
                    <a:pt x="430009" y="606223"/>
                  </a:cubicBezTo>
                  <a:cubicBezTo>
                    <a:pt x="294087" y="614258"/>
                    <a:pt x="55901" y="556721"/>
                    <a:pt x="8371" y="504551"/>
                  </a:cubicBezTo>
                  <a:close/>
                </a:path>
              </a:pathLst>
            </a:custGeom>
            <a:solidFill>
              <a:srgbClr val="D9DEE7"/>
            </a:solidFill>
            <a:ln w="25400">
              <a:solidFill>
                <a:srgbClr val="9BA5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199" name="椭圆 4">
              <a:extLst>
                <a:ext uri="{FF2B5EF4-FFF2-40B4-BE49-F238E27FC236}">
                  <a16:creationId xmlns:a16="http://schemas.microsoft.com/office/drawing/2014/main" id="{47664187-49B3-45CB-A3B7-13C3BF76D6F7}"/>
                </a:ext>
              </a:extLst>
            </p:cNvPr>
            <p:cNvSpPr/>
            <p:nvPr/>
          </p:nvSpPr>
          <p:spPr>
            <a:xfrm rot="19287269">
              <a:off x="1911410" y="3756319"/>
              <a:ext cx="325701" cy="380851"/>
            </a:xfrm>
            <a:custGeom>
              <a:avLst/>
              <a:gdLst>
                <a:gd name="connsiteX0" fmla="*/ 0 w 242593"/>
                <a:gd name="connsiteY0" fmla="*/ 203259 h 406518"/>
                <a:gd name="connsiteX1" fmla="*/ 121297 w 242593"/>
                <a:gd name="connsiteY1" fmla="*/ 0 h 406518"/>
                <a:gd name="connsiteX2" fmla="*/ 242594 w 242593"/>
                <a:gd name="connsiteY2" fmla="*/ 203259 h 406518"/>
                <a:gd name="connsiteX3" fmla="*/ 121297 w 242593"/>
                <a:gd name="connsiteY3" fmla="*/ 406518 h 406518"/>
                <a:gd name="connsiteX4" fmla="*/ 0 w 242593"/>
                <a:gd name="connsiteY4" fmla="*/ 203259 h 406518"/>
                <a:gd name="connsiteX0" fmla="*/ 0 w 291059"/>
                <a:gd name="connsiteY0" fmla="*/ 205007 h 409041"/>
                <a:gd name="connsiteX1" fmla="*/ 121297 w 291059"/>
                <a:gd name="connsiteY1" fmla="*/ 1748 h 409041"/>
                <a:gd name="connsiteX2" fmla="*/ 291059 w 291059"/>
                <a:gd name="connsiteY2" fmla="*/ 140779 h 409041"/>
                <a:gd name="connsiteX3" fmla="*/ 121297 w 291059"/>
                <a:gd name="connsiteY3" fmla="*/ 408266 h 409041"/>
                <a:gd name="connsiteX4" fmla="*/ 0 w 291059"/>
                <a:gd name="connsiteY4" fmla="*/ 205007 h 409041"/>
                <a:gd name="connsiteX0" fmla="*/ 759 w 291818"/>
                <a:gd name="connsiteY0" fmla="*/ 205007 h 381368"/>
                <a:gd name="connsiteX1" fmla="*/ 122056 w 291818"/>
                <a:gd name="connsiteY1" fmla="*/ 1748 h 381368"/>
                <a:gd name="connsiteX2" fmla="*/ 291818 w 291818"/>
                <a:gd name="connsiteY2" fmla="*/ 140779 h 381368"/>
                <a:gd name="connsiteX3" fmla="*/ 179190 w 291818"/>
                <a:gd name="connsiteY3" fmla="*/ 380714 h 381368"/>
                <a:gd name="connsiteX4" fmla="*/ 759 w 291818"/>
                <a:gd name="connsiteY4" fmla="*/ 205007 h 381368"/>
                <a:gd name="connsiteX0" fmla="*/ 577 w 325701"/>
                <a:gd name="connsiteY0" fmla="*/ 196470 h 380851"/>
                <a:gd name="connsiteX1" fmla="*/ 155939 w 325701"/>
                <a:gd name="connsiteY1" fmla="*/ 1408 h 380851"/>
                <a:gd name="connsiteX2" fmla="*/ 325701 w 325701"/>
                <a:gd name="connsiteY2" fmla="*/ 140439 h 380851"/>
                <a:gd name="connsiteX3" fmla="*/ 213073 w 325701"/>
                <a:gd name="connsiteY3" fmla="*/ 380374 h 380851"/>
                <a:gd name="connsiteX4" fmla="*/ 577 w 325701"/>
                <a:gd name="connsiteY4" fmla="*/ 196470 h 38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701" h="380851">
                  <a:moveTo>
                    <a:pt x="577" y="196470"/>
                  </a:moveTo>
                  <a:cubicBezTo>
                    <a:pt x="-8945" y="133309"/>
                    <a:pt x="101752" y="10746"/>
                    <a:pt x="155939" y="1408"/>
                  </a:cubicBezTo>
                  <a:cubicBezTo>
                    <a:pt x="210126" y="-7930"/>
                    <a:pt x="325701" y="28182"/>
                    <a:pt x="325701" y="140439"/>
                  </a:cubicBezTo>
                  <a:cubicBezTo>
                    <a:pt x="325701" y="252696"/>
                    <a:pt x="267260" y="371036"/>
                    <a:pt x="213073" y="380374"/>
                  </a:cubicBezTo>
                  <a:cubicBezTo>
                    <a:pt x="158886" y="389712"/>
                    <a:pt x="10099" y="259631"/>
                    <a:pt x="577" y="19647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  <p:sp>
          <p:nvSpPr>
            <p:cNvPr id="200" name="矩形: 圆角 7">
              <a:extLst>
                <a:ext uri="{FF2B5EF4-FFF2-40B4-BE49-F238E27FC236}">
                  <a16:creationId xmlns:a16="http://schemas.microsoft.com/office/drawing/2014/main" id="{1CC4829A-3765-4AAC-8C68-5794963DF28E}"/>
                </a:ext>
              </a:extLst>
            </p:cNvPr>
            <p:cNvSpPr/>
            <p:nvPr/>
          </p:nvSpPr>
          <p:spPr>
            <a:xfrm rot="16777128">
              <a:off x="1993203" y="4046291"/>
              <a:ext cx="65708" cy="203022"/>
            </a:xfrm>
            <a:custGeom>
              <a:avLst/>
              <a:gdLst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9580 h 276046"/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26821 h 276046"/>
                <a:gd name="connsiteX9" fmla="*/ 0 w 117475"/>
                <a:gd name="connsiteY9" fmla="*/ 19580 h 276046"/>
                <a:gd name="connsiteX0" fmla="*/ 20638 w 138113"/>
                <a:gd name="connsiteY0" fmla="*/ 19580 h 276046"/>
                <a:gd name="connsiteX1" fmla="*/ 40218 w 138113"/>
                <a:gd name="connsiteY1" fmla="*/ 0 h 276046"/>
                <a:gd name="connsiteX2" fmla="*/ 118533 w 138113"/>
                <a:gd name="connsiteY2" fmla="*/ 0 h 276046"/>
                <a:gd name="connsiteX3" fmla="*/ 138113 w 138113"/>
                <a:gd name="connsiteY3" fmla="*/ 19580 h 276046"/>
                <a:gd name="connsiteX4" fmla="*/ 138113 w 138113"/>
                <a:gd name="connsiteY4" fmla="*/ 256466 h 276046"/>
                <a:gd name="connsiteX5" fmla="*/ 118533 w 138113"/>
                <a:gd name="connsiteY5" fmla="*/ 276046 h 276046"/>
                <a:gd name="connsiteX6" fmla="*/ 40218 w 138113"/>
                <a:gd name="connsiteY6" fmla="*/ 276046 h 276046"/>
                <a:gd name="connsiteX7" fmla="*/ 20638 w 138113"/>
                <a:gd name="connsiteY7" fmla="*/ 256466 h 276046"/>
                <a:gd name="connsiteX8" fmla="*/ 0 w 138113"/>
                <a:gd name="connsiteY8" fmla="*/ 126821 h 276046"/>
                <a:gd name="connsiteX9" fmla="*/ 20638 w 138113"/>
                <a:gd name="connsiteY9" fmla="*/ 19580 h 276046"/>
                <a:gd name="connsiteX0" fmla="*/ 22013 w 139488"/>
                <a:gd name="connsiteY0" fmla="*/ 19580 h 276046"/>
                <a:gd name="connsiteX1" fmla="*/ 41593 w 139488"/>
                <a:gd name="connsiteY1" fmla="*/ 0 h 276046"/>
                <a:gd name="connsiteX2" fmla="*/ 119908 w 139488"/>
                <a:gd name="connsiteY2" fmla="*/ 0 h 276046"/>
                <a:gd name="connsiteX3" fmla="*/ 139488 w 139488"/>
                <a:gd name="connsiteY3" fmla="*/ 19580 h 276046"/>
                <a:gd name="connsiteX4" fmla="*/ 139488 w 139488"/>
                <a:gd name="connsiteY4" fmla="*/ 256466 h 276046"/>
                <a:gd name="connsiteX5" fmla="*/ 119908 w 139488"/>
                <a:gd name="connsiteY5" fmla="*/ 276046 h 276046"/>
                <a:gd name="connsiteX6" fmla="*/ 41593 w 139488"/>
                <a:gd name="connsiteY6" fmla="*/ 276046 h 276046"/>
                <a:gd name="connsiteX7" fmla="*/ 22013 w 139488"/>
                <a:gd name="connsiteY7" fmla="*/ 256466 h 276046"/>
                <a:gd name="connsiteX8" fmla="*/ 1375 w 139488"/>
                <a:gd name="connsiteY8" fmla="*/ 126821 h 276046"/>
                <a:gd name="connsiteX9" fmla="*/ 22013 w 139488"/>
                <a:gd name="connsiteY9" fmla="*/ 19580 h 276046"/>
                <a:gd name="connsiteX0" fmla="*/ 25039 w 142514"/>
                <a:gd name="connsiteY0" fmla="*/ 19580 h 276046"/>
                <a:gd name="connsiteX1" fmla="*/ 44619 w 142514"/>
                <a:gd name="connsiteY1" fmla="*/ 0 h 276046"/>
                <a:gd name="connsiteX2" fmla="*/ 122934 w 142514"/>
                <a:gd name="connsiteY2" fmla="*/ 0 h 276046"/>
                <a:gd name="connsiteX3" fmla="*/ 142514 w 142514"/>
                <a:gd name="connsiteY3" fmla="*/ 19580 h 276046"/>
                <a:gd name="connsiteX4" fmla="*/ 142514 w 142514"/>
                <a:gd name="connsiteY4" fmla="*/ 256466 h 276046"/>
                <a:gd name="connsiteX5" fmla="*/ 122934 w 142514"/>
                <a:gd name="connsiteY5" fmla="*/ 276046 h 276046"/>
                <a:gd name="connsiteX6" fmla="*/ 44619 w 142514"/>
                <a:gd name="connsiteY6" fmla="*/ 276046 h 276046"/>
                <a:gd name="connsiteX7" fmla="*/ 25039 w 142514"/>
                <a:gd name="connsiteY7" fmla="*/ 256466 h 276046"/>
                <a:gd name="connsiteX8" fmla="*/ 1226 w 142514"/>
                <a:gd name="connsiteY8" fmla="*/ 133171 h 276046"/>
                <a:gd name="connsiteX9" fmla="*/ 25039 w 142514"/>
                <a:gd name="connsiteY9" fmla="*/ 19580 h 276046"/>
                <a:gd name="connsiteX0" fmla="*/ 29631 w 147106"/>
                <a:gd name="connsiteY0" fmla="*/ 19580 h 276046"/>
                <a:gd name="connsiteX1" fmla="*/ 49211 w 147106"/>
                <a:gd name="connsiteY1" fmla="*/ 0 h 276046"/>
                <a:gd name="connsiteX2" fmla="*/ 127526 w 147106"/>
                <a:gd name="connsiteY2" fmla="*/ 0 h 276046"/>
                <a:gd name="connsiteX3" fmla="*/ 147106 w 147106"/>
                <a:gd name="connsiteY3" fmla="*/ 19580 h 276046"/>
                <a:gd name="connsiteX4" fmla="*/ 147106 w 147106"/>
                <a:gd name="connsiteY4" fmla="*/ 256466 h 276046"/>
                <a:gd name="connsiteX5" fmla="*/ 127526 w 147106"/>
                <a:gd name="connsiteY5" fmla="*/ 276046 h 276046"/>
                <a:gd name="connsiteX6" fmla="*/ 49211 w 147106"/>
                <a:gd name="connsiteY6" fmla="*/ 276046 h 276046"/>
                <a:gd name="connsiteX7" fmla="*/ 29631 w 147106"/>
                <a:gd name="connsiteY7" fmla="*/ 256466 h 276046"/>
                <a:gd name="connsiteX8" fmla="*/ 1055 w 147106"/>
                <a:gd name="connsiteY8" fmla="*/ 131583 h 276046"/>
                <a:gd name="connsiteX9" fmla="*/ 29631 w 147106"/>
                <a:gd name="connsiteY9" fmla="*/ 19580 h 276046"/>
                <a:gd name="connsiteX0" fmla="*/ 23524 w 140999"/>
                <a:gd name="connsiteY0" fmla="*/ 19580 h 276046"/>
                <a:gd name="connsiteX1" fmla="*/ 43104 w 140999"/>
                <a:gd name="connsiteY1" fmla="*/ 0 h 276046"/>
                <a:gd name="connsiteX2" fmla="*/ 121419 w 140999"/>
                <a:gd name="connsiteY2" fmla="*/ 0 h 276046"/>
                <a:gd name="connsiteX3" fmla="*/ 140999 w 140999"/>
                <a:gd name="connsiteY3" fmla="*/ 19580 h 276046"/>
                <a:gd name="connsiteX4" fmla="*/ 140999 w 140999"/>
                <a:gd name="connsiteY4" fmla="*/ 256466 h 276046"/>
                <a:gd name="connsiteX5" fmla="*/ 121419 w 140999"/>
                <a:gd name="connsiteY5" fmla="*/ 276046 h 276046"/>
                <a:gd name="connsiteX6" fmla="*/ 43104 w 140999"/>
                <a:gd name="connsiteY6" fmla="*/ 276046 h 276046"/>
                <a:gd name="connsiteX7" fmla="*/ 23524 w 140999"/>
                <a:gd name="connsiteY7" fmla="*/ 256466 h 276046"/>
                <a:gd name="connsiteX8" fmla="*/ 1298 w 140999"/>
                <a:gd name="connsiteY8" fmla="*/ 156983 h 276046"/>
                <a:gd name="connsiteX9" fmla="*/ 23524 w 140999"/>
                <a:gd name="connsiteY9" fmla="*/ 19580 h 276046"/>
                <a:gd name="connsiteX0" fmla="*/ 20516 w 137991"/>
                <a:gd name="connsiteY0" fmla="*/ 19580 h 276046"/>
                <a:gd name="connsiteX1" fmla="*/ 40096 w 137991"/>
                <a:gd name="connsiteY1" fmla="*/ 0 h 276046"/>
                <a:gd name="connsiteX2" fmla="*/ 118411 w 137991"/>
                <a:gd name="connsiteY2" fmla="*/ 0 h 276046"/>
                <a:gd name="connsiteX3" fmla="*/ 137991 w 137991"/>
                <a:gd name="connsiteY3" fmla="*/ 19580 h 276046"/>
                <a:gd name="connsiteX4" fmla="*/ 137991 w 137991"/>
                <a:gd name="connsiteY4" fmla="*/ 256466 h 276046"/>
                <a:gd name="connsiteX5" fmla="*/ 118411 w 137991"/>
                <a:gd name="connsiteY5" fmla="*/ 276046 h 276046"/>
                <a:gd name="connsiteX6" fmla="*/ 40096 w 137991"/>
                <a:gd name="connsiteY6" fmla="*/ 276046 h 276046"/>
                <a:gd name="connsiteX7" fmla="*/ 20516 w 137991"/>
                <a:gd name="connsiteY7" fmla="*/ 256466 h 276046"/>
                <a:gd name="connsiteX8" fmla="*/ 1465 w 137991"/>
                <a:gd name="connsiteY8" fmla="*/ 141108 h 276046"/>
                <a:gd name="connsiteX9" fmla="*/ 20516 w 137991"/>
                <a:gd name="connsiteY9" fmla="*/ 19580 h 276046"/>
                <a:gd name="connsiteX0" fmla="*/ 19864 w 137339"/>
                <a:gd name="connsiteY0" fmla="*/ 19580 h 276046"/>
                <a:gd name="connsiteX1" fmla="*/ 39444 w 137339"/>
                <a:gd name="connsiteY1" fmla="*/ 0 h 276046"/>
                <a:gd name="connsiteX2" fmla="*/ 117759 w 137339"/>
                <a:gd name="connsiteY2" fmla="*/ 0 h 276046"/>
                <a:gd name="connsiteX3" fmla="*/ 137339 w 137339"/>
                <a:gd name="connsiteY3" fmla="*/ 19580 h 276046"/>
                <a:gd name="connsiteX4" fmla="*/ 137339 w 137339"/>
                <a:gd name="connsiteY4" fmla="*/ 256466 h 276046"/>
                <a:gd name="connsiteX5" fmla="*/ 117759 w 137339"/>
                <a:gd name="connsiteY5" fmla="*/ 276046 h 276046"/>
                <a:gd name="connsiteX6" fmla="*/ 39444 w 137339"/>
                <a:gd name="connsiteY6" fmla="*/ 276046 h 276046"/>
                <a:gd name="connsiteX7" fmla="*/ 19864 w 137339"/>
                <a:gd name="connsiteY7" fmla="*/ 256466 h 276046"/>
                <a:gd name="connsiteX8" fmla="*/ 813 w 137339"/>
                <a:gd name="connsiteY8" fmla="*/ 141108 h 276046"/>
                <a:gd name="connsiteX9" fmla="*/ 19864 w 13733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8237"/>
                <a:gd name="connsiteY0" fmla="*/ 19580 h 276046"/>
                <a:gd name="connsiteX1" fmla="*/ 38754 w 138237"/>
                <a:gd name="connsiteY1" fmla="*/ 0 h 276046"/>
                <a:gd name="connsiteX2" fmla="*/ 117069 w 138237"/>
                <a:gd name="connsiteY2" fmla="*/ 0 h 276046"/>
                <a:gd name="connsiteX3" fmla="*/ 136649 w 138237"/>
                <a:gd name="connsiteY3" fmla="*/ 19580 h 276046"/>
                <a:gd name="connsiteX4" fmla="*/ 138237 w 138237"/>
                <a:gd name="connsiteY4" fmla="*/ 144284 h 276046"/>
                <a:gd name="connsiteX5" fmla="*/ 136649 w 138237"/>
                <a:gd name="connsiteY5" fmla="*/ 256466 h 276046"/>
                <a:gd name="connsiteX6" fmla="*/ 117069 w 138237"/>
                <a:gd name="connsiteY6" fmla="*/ 276046 h 276046"/>
                <a:gd name="connsiteX7" fmla="*/ 38754 w 138237"/>
                <a:gd name="connsiteY7" fmla="*/ 276046 h 276046"/>
                <a:gd name="connsiteX8" fmla="*/ 19174 w 138237"/>
                <a:gd name="connsiteY8" fmla="*/ 256466 h 276046"/>
                <a:gd name="connsiteX9" fmla="*/ 123 w 138237"/>
                <a:gd name="connsiteY9" fmla="*/ 141108 h 276046"/>
                <a:gd name="connsiteX10" fmla="*/ 19174 w 138237"/>
                <a:gd name="connsiteY10" fmla="*/ 19580 h 276046"/>
                <a:gd name="connsiteX0" fmla="*/ 19174 w 136663"/>
                <a:gd name="connsiteY0" fmla="*/ 19580 h 276046"/>
                <a:gd name="connsiteX1" fmla="*/ 38754 w 136663"/>
                <a:gd name="connsiteY1" fmla="*/ 0 h 276046"/>
                <a:gd name="connsiteX2" fmla="*/ 117069 w 136663"/>
                <a:gd name="connsiteY2" fmla="*/ 0 h 276046"/>
                <a:gd name="connsiteX3" fmla="*/ 136649 w 136663"/>
                <a:gd name="connsiteY3" fmla="*/ 19580 h 276046"/>
                <a:gd name="connsiteX4" fmla="*/ 123950 w 136663"/>
                <a:gd name="connsiteY4" fmla="*/ 139521 h 276046"/>
                <a:gd name="connsiteX5" fmla="*/ 136649 w 136663"/>
                <a:gd name="connsiteY5" fmla="*/ 256466 h 276046"/>
                <a:gd name="connsiteX6" fmla="*/ 117069 w 136663"/>
                <a:gd name="connsiteY6" fmla="*/ 276046 h 276046"/>
                <a:gd name="connsiteX7" fmla="*/ 38754 w 136663"/>
                <a:gd name="connsiteY7" fmla="*/ 276046 h 276046"/>
                <a:gd name="connsiteX8" fmla="*/ 19174 w 136663"/>
                <a:gd name="connsiteY8" fmla="*/ 256466 h 276046"/>
                <a:gd name="connsiteX9" fmla="*/ 123 w 136663"/>
                <a:gd name="connsiteY9" fmla="*/ 141108 h 276046"/>
                <a:gd name="connsiteX10" fmla="*/ 19174 w 136663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42696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5871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7458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4283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7"/>
                <a:gd name="connsiteY0" fmla="*/ 19580 h 276046"/>
                <a:gd name="connsiteX1" fmla="*/ 38754 w 136667"/>
                <a:gd name="connsiteY1" fmla="*/ 0 h 276046"/>
                <a:gd name="connsiteX2" fmla="*/ 117069 w 136667"/>
                <a:gd name="connsiteY2" fmla="*/ 0 h 276046"/>
                <a:gd name="connsiteX3" fmla="*/ 136649 w 136667"/>
                <a:gd name="connsiteY3" fmla="*/ 19580 h 276046"/>
                <a:gd name="connsiteX4" fmla="*/ 125537 w 136667"/>
                <a:gd name="connsiteY4" fmla="*/ 139521 h 276046"/>
                <a:gd name="connsiteX5" fmla="*/ 136649 w 136667"/>
                <a:gd name="connsiteY5" fmla="*/ 256466 h 276046"/>
                <a:gd name="connsiteX6" fmla="*/ 117069 w 136667"/>
                <a:gd name="connsiteY6" fmla="*/ 276046 h 276046"/>
                <a:gd name="connsiteX7" fmla="*/ 38754 w 136667"/>
                <a:gd name="connsiteY7" fmla="*/ 276046 h 276046"/>
                <a:gd name="connsiteX8" fmla="*/ 19174 w 136667"/>
                <a:gd name="connsiteY8" fmla="*/ 256466 h 276046"/>
                <a:gd name="connsiteX9" fmla="*/ 123 w 136667"/>
                <a:gd name="connsiteY9" fmla="*/ 141108 h 276046"/>
                <a:gd name="connsiteX10" fmla="*/ 19174 w 13666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8"/>
                <a:gd name="connsiteY0" fmla="*/ 19580 h 276046"/>
                <a:gd name="connsiteX1" fmla="*/ 29414 w 127328"/>
                <a:gd name="connsiteY1" fmla="*/ 0 h 276046"/>
                <a:gd name="connsiteX2" fmla="*/ 107729 w 127328"/>
                <a:gd name="connsiteY2" fmla="*/ 0 h 276046"/>
                <a:gd name="connsiteX3" fmla="*/ 127309 w 127328"/>
                <a:gd name="connsiteY3" fmla="*/ 19580 h 276046"/>
                <a:gd name="connsiteX4" fmla="*/ 116197 w 127328"/>
                <a:gd name="connsiteY4" fmla="*/ 139521 h 276046"/>
                <a:gd name="connsiteX5" fmla="*/ 127309 w 127328"/>
                <a:gd name="connsiteY5" fmla="*/ 256466 h 276046"/>
                <a:gd name="connsiteX6" fmla="*/ 107729 w 127328"/>
                <a:gd name="connsiteY6" fmla="*/ 276046 h 276046"/>
                <a:gd name="connsiteX7" fmla="*/ 29414 w 127328"/>
                <a:gd name="connsiteY7" fmla="*/ 276046 h 276046"/>
                <a:gd name="connsiteX8" fmla="*/ 9834 w 127328"/>
                <a:gd name="connsiteY8" fmla="*/ 256466 h 276046"/>
                <a:gd name="connsiteX9" fmla="*/ 308 w 127328"/>
                <a:gd name="connsiteY9" fmla="*/ 129995 h 276046"/>
                <a:gd name="connsiteX10" fmla="*/ 9834 w 127328"/>
                <a:gd name="connsiteY10" fmla="*/ 19580 h 276046"/>
                <a:gd name="connsiteX0" fmla="*/ 9834 w 127342"/>
                <a:gd name="connsiteY0" fmla="*/ 19580 h 276046"/>
                <a:gd name="connsiteX1" fmla="*/ 29414 w 127342"/>
                <a:gd name="connsiteY1" fmla="*/ 0 h 276046"/>
                <a:gd name="connsiteX2" fmla="*/ 107729 w 127342"/>
                <a:gd name="connsiteY2" fmla="*/ 0 h 276046"/>
                <a:gd name="connsiteX3" fmla="*/ 127309 w 127342"/>
                <a:gd name="connsiteY3" fmla="*/ 19580 h 276046"/>
                <a:gd name="connsiteX4" fmla="*/ 116197 w 127342"/>
                <a:gd name="connsiteY4" fmla="*/ 139521 h 276046"/>
                <a:gd name="connsiteX5" fmla="*/ 127309 w 127342"/>
                <a:gd name="connsiteY5" fmla="*/ 256466 h 276046"/>
                <a:gd name="connsiteX6" fmla="*/ 107729 w 127342"/>
                <a:gd name="connsiteY6" fmla="*/ 276046 h 276046"/>
                <a:gd name="connsiteX7" fmla="*/ 29414 w 127342"/>
                <a:gd name="connsiteY7" fmla="*/ 276046 h 276046"/>
                <a:gd name="connsiteX8" fmla="*/ 9834 w 127342"/>
                <a:gd name="connsiteY8" fmla="*/ 256466 h 276046"/>
                <a:gd name="connsiteX9" fmla="*/ 308 w 127342"/>
                <a:gd name="connsiteY9" fmla="*/ 129995 h 276046"/>
                <a:gd name="connsiteX10" fmla="*/ 9834 w 127342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327" h="276046">
                  <a:moveTo>
                    <a:pt x="9834" y="19580"/>
                  </a:moveTo>
                  <a:cubicBezTo>
                    <a:pt x="9834" y="8766"/>
                    <a:pt x="18600" y="0"/>
                    <a:pt x="29414" y="0"/>
                  </a:cubicBezTo>
                  <a:lnTo>
                    <a:pt x="107729" y="0"/>
                  </a:lnTo>
                  <a:cubicBezTo>
                    <a:pt x="118543" y="0"/>
                    <a:pt x="127309" y="8766"/>
                    <a:pt x="127309" y="19580"/>
                  </a:cubicBezTo>
                  <a:cubicBezTo>
                    <a:pt x="127838" y="61148"/>
                    <a:pt x="116727" y="86253"/>
                    <a:pt x="116197" y="139521"/>
                  </a:cubicBezTo>
                  <a:cubicBezTo>
                    <a:pt x="115667" y="192789"/>
                    <a:pt x="127838" y="219072"/>
                    <a:pt x="127309" y="256466"/>
                  </a:cubicBezTo>
                  <a:cubicBezTo>
                    <a:pt x="127309" y="267280"/>
                    <a:pt x="118543" y="276046"/>
                    <a:pt x="107729" y="276046"/>
                  </a:cubicBezTo>
                  <a:lnTo>
                    <a:pt x="29414" y="276046"/>
                  </a:lnTo>
                  <a:cubicBezTo>
                    <a:pt x="18600" y="276046"/>
                    <a:pt x="9834" y="267280"/>
                    <a:pt x="9834" y="256466"/>
                  </a:cubicBezTo>
                  <a:cubicBezTo>
                    <a:pt x="3484" y="218013"/>
                    <a:pt x="-1279" y="170035"/>
                    <a:pt x="308" y="129995"/>
                  </a:cubicBezTo>
                  <a:cubicBezTo>
                    <a:pt x="1895" y="89955"/>
                    <a:pt x="3131" y="40717"/>
                    <a:pt x="9834" y="1958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01" name="矩形: 圆角 7">
              <a:extLst>
                <a:ext uri="{FF2B5EF4-FFF2-40B4-BE49-F238E27FC236}">
                  <a16:creationId xmlns:a16="http://schemas.microsoft.com/office/drawing/2014/main" id="{4CDD0470-2985-4B4F-8D14-C852FB529407}"/>
                </a:ext>
              </a:extLst>
            </p:cNvPr>
            <p:cNvSpPr/>
            <p:nvPr/>
          </p:nvSpPr>
          <p:spPr>
            <a:xfrm rot="16777128">
              <a:off x="2005902" y="4144999"/>
              <a:ext cx="65708" cy="203022"/>
            </a:xfrm>
            <a:custGeom>
              <a:avLst/>
              <a:gdLst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9580 h 276046"/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26821 h 276046"/>
                <a:gd name="connsiteX9" fmla="*/ 0 w 117475"/>
                <a:gd name="connsiteY9" fmla="*/ 19580 h 276046"/>
                <a:gd name="connsiteX0" fmla="*/ 20638 w 138113"/>
                <a:gd name="connsiteY0" fmla="*/ 19580 h 276046"/>
                <a:gd name="connsiteX1" fmla="*/ 40218 w 138113"/>
                <a:gd name="connsiteY1" fmla="*/ 0 h 276046"/>
                <a:gd name="connsiteX2" fmla="*/ 118533 w 138113"/>
                <a:gd name="connsiteY2" fmla="*/ 0 h 276046"/>
                <a:gd name="connsiteX3" fmla="*/ 138113 w 138113"/>
                <a:gd name="connsiteY3" fmla="*/ 19580 h 276046"/>
                <a:gd name="connsiteX4" fmla="*/ 138113 w 138113"/>
                <a:gd name="connsiteY4" fmla="*/ 256466 h 276046"/>
                <a:gd name="connsiteX5" fmla="*/ 118533 w 138113"/>
                <a:gd name="connsiteY5" fmla="*/ 276046 h 276046"/>
                <a:gd name="connsiteX6" fmla="*/ 40218 w 138113"/>
                <a:gd name="connsiteY6" fmla="*/ 276046 h 276046"/>
                <a:gd name="connsiteX7" fmla="*/ 20638 w 138113"/>
                <a:gd name="connsiteY7" fmla="*/ 256466 h 276046"/>
                <a:gd name="connsiteX8" fmla="*/ 0 w 138113"/>
                <a:gd name="connsiteY8" fmla="*/ 126821 h 276046"/>
                <a:gd name="connsiteX9" fmla="*/ 20638 w 138113"/>
                <a:gd name="connsiteY9" fmla="*/ 19580 h 276046"/>
                <a:gd name="connsiteX0" fmla="*/ 22013 w 139488"/>
                <a:gd name="connsiteY0" fmla="*/ 19580 h 276046"/>
                <a:gd name="connsiteX1" fmla="*/ 41593 w 139488"/>
                <a:gd name="connsiteY1" fmla="*/ 0 h 276046"/>
                <a:gd name="connsiteX2" fmla="*/ 119908 w 139488"/>
                <a:gd name="connsiteY2" fmla="*/ 0 h 276046"/>
                <a:gd name="connsiteX3" fmla="*/ 139488 w 139488"/>
                <a:gd name="connsiteY3" fmla="*/ 19580 h 276046"/>
                <a:gd name="connsiteX4" fmla="*/ 139488 w 139488"/>
                <a:gd name="connsiteY4" fmla="*/ 256466 h 276046"/>
                <a:gd name="connsiteX5" fmla="*/ 119908 w 139488"/>
                <a:gd name="connsiteY5" fmla="*/ 276046 h 276046"/>
                <a:gd name="connsiteX6" fmla="*/ 41593 w 139488"/>
                <a:gd name="connsiteY6" fmla="*/ 276046 h 276046"/>
                <a:gd name="connsiteX7" fmla="*/ 22013 w 139488"/>
                <a:gd name="connsiteY7" fmla="*/ 256466 h 276046"/>
                <a:gd name="connsiteX8" fmla="*/ 1375 w 139488"/>
                <a:gd name="connsiteY8" fmla="*/ 126821 h 276046"/>
                <a:gd name="connsiteX9" fmla="*/ 22013 w 139488"/>
                <a:gd name="connsiteY9" fmla="*/ 19580 h 276046"/>
                <a:gd name="connsiteX0" fmla="*/ 25039 w 142514"/>
                <a:gd name="connsiteY0" fmla="*/ 19580 h 276046"/>
                <a:gd name="connsiteX1" fmla="*/ 44619 w 142514"/>
                <a:gd name="connsiteY1" fmla="*/ 0 h 276046"/>
                <a:gd name="connsiteX2" fmla="*/ 122934 w 142514"/>
                <a:gd name="connsiteY2" fmla="*/ 0 h 276046"/>
                <a:gd name="connsiteX3" fmla="*/ 142514 w 142514"/>
                <a:gd name="connsiteY3" fmla="*/ 19580 h 276046"/>
                <a:gd name="connsiteX4" fmla="*/ 142514 w 142514"/>
                <a:gd name="connsiteY4" fmla="*/ 256466 h 276046"/>
                <a:gd name="connsiteX5" fmla="*/ 122934 w 142514"/>
                <a:gd name="connsiteY5" fmla="*/ 276046 h 276046"/>
                <a:gd name="connsiteX6" fmla="*/ 44619 w 142514"/>
                <a:gd name="connsiteY6" fmla="*/ 276046 h 276046"/>
                <a:gd name="connsiteX7" fmla="*/ 25039 w 142514"/>
                <a:gd name="connsiteY7" fmla="*/ 256466 h 276046"/>
                <a:gd name="connsiteX8" fmla="*/ 1226 w 142514"/>
                <a:gd name="connsiteY8" fmla="*/ 133171 h 276046"/>
                <a:gd name="connsiteX9" fmla="*/ 25039 w 142514"/>
                <a:gd name="connsiteY9" fmla="*/ 19580 h 276046"/>
                <a:gd name="connsiteX0" fmla="*/ 29631 w 147106"/>
                <a:gd name="connsiteY0" fmla="*/ 19580 h 276046"/>
                <a:gd name="connsiteX1" fmla="*/ 49211 w 147106"/>
                <a:gd name="connsiteY1" fmla="*/ 0 h 276046"/>
                <a:gd name="connsiteX2" fmla="*/ 127526 w 147106"/>
                <a:gd name="connsiteY2" fmla="*/ 0 h 276046"/>
                <a:gd name="connsiteX3" fmla="*/ 147106 w 147106"/>
                <a:gd name="connsiteY3" fmla="*/ 19580 h 276046"/>
                <a:gd name="connsiteX4" fmla="*/ 147106 w 147106"/>
                <a:gd name="connsiteY4" fmla="*/ 256466 h 276046"/>
                <a:gd name="connsiteX5" fmla="*/ 127526 w 147106"/>
                <a:gd name="connsiteY5" fmla="*/ 276046 h 276046"/>
                <a:gd name="connsiteX6" fmla="*/ 49211 w 147106"/>
                <a:gd name="connsiteY6" fmla="*/ 276046 h 276046"/>
                <a:gd name="connsiteX7" fmla="*/ 29631 w 147106"/>
                <a:gd name="connsiteY7" fmla="*/ 256466 h 276046"/>
                <a:gd name="connsiteX8" fmla="*/ 1055 w 147106"/>
                <a:gd name="connsiteY8" fmla="*/ 131583 h 276046"/>
                <a:gd name="connsiteX9" fmla="*/ 29631 w 147106"/>
                <a:gd name="connsiteY9" fmla="*/ 19580 h 276046"/>
                <a:gd name="connsiteX0" fmla="*/ 23524 w 140999"/>
                <a:gd name="connsiteY0" fmla="*/ 19580 h 276046"/>
                <a:gd name="connsiteX1" fmla="*/ 43104 w 140999"/>
                <a:gd name="connsiteY1" fmla="*/ 0 h 276046"/>
                <a:gd name="connsiteX2" fmla="*/ 121419 w 140999"/>
                <a:gd name="connsiteY2" fmla="*/ 0 h 276046"/>
                <a:gd name="connsiteX3" fmla="*/ 140999 w 140999"/>
                <a:gd name="connsiteY3" fmla="*/ 19580 h 276046"/>
                <a:gd name="connsiteX4" fmla="*/ 140999 w 140999"/>
                <a:gd name="connsiteY4" fmla="*/ 256466 h 276046"/>
                <a:gd name="connsiteX5" fmla="*/ 121419 w 140999"/>
                <a:gd name="connsiteY5" fmla="*/ 276046 h 276046"/>
                <a:gd name="connsiteX6" fmla="*/ 43104 w 140999"/>
                <a:gd name="connsiteY6" fmla="*/ 276046 h 276046"/>
                <a:gd name="connsiteX7" fmla="*/ 23524 w 140999"/>
                <a:gd name="connsiteY7" fmla="*/ 256466 h 276046"/>
                <a:gd name="connsiteX8" fmla="*/ 1298 w 140999"/>
                <a:gd name="connsiteY8" fmla="*/ 156983 h 276046"/>
                <a:gd name="connsiteX9" fmla="*/ 23524 w 140999"/>
                <a:gd name="connsiteY9" fmla="*/ 19580 h 276046"/>
                <a:gd name="connsiteX0" fmla="*/ 20516 w 137991"/>
                <a:gd name="connsiteY0" fmla="*/ 19580 h 276046"/>
                <a:gd name="connsiteX1" fmla="*/ 40096 w 137991"/>
                <a:gd name="connsiteY1" fmla="*/ 0 h 276046"/>
                <a:gd name="connsiteX2" fmla="*/ 118411 w 137991"/>
                <a:gd name="connsiteY2" fmla="*/ 0 h 276046"/>
                <a:gd name="connsiteX3" fmla="*/ 137991 w 137991"/>
                <a:gd name="connsiteY3" fmla="*/ 19580 h 276046"/>
                <a:gd name="connsiteX4" fmla="*/ 137991 w 137991"/>
                <a:gd name="connsiteY4" fmla="*/ 256466 h 276046"/>
                <a:gd name="connsiteX5" fmla="*/ 118411 w 137991"/>
                <a:gd name="connsiteY5" fmla="*/ 276046 h 276046"/>
                <a:gd name="connsiteX6" fmla="*/ 40096 w 137991"/>
                <a:gd name="connsiteY6" fmla="*/ 276046 h 276046"/>
                <a:gd name="connsiteX7" fmla="*/ 20516 w 137991"/>
                <a:gd name="connsiteY7" fmla="*/ 256466 h 276046"/>
                <a:gd name="connsiteX8" fmla="*/ 1465 w 137991"/>
                <a:gd name="connsiteY8" fmla="*/ 141108 h 276046"/>
                <a:gd name="connsiteX9" fmla="*/ 20516 w 137991"/>
                <a:gd name="connsiteY9" fmla="*/ 19580 h 276046"/>
                <a:gd name="connsiteX0" fmla="*/ 19864 w 137339"/>
                <a:gd name="connsiteY0" fmla="*/ 19580 h 276046"/>
                <a:gd name="connsiteX1" fmla="*/ 39444 w 137339"/>
                <a:gd name="connsiteY1" fmla="*/ 0 h 276046"/>
                <a:gd name="connsiteX2" fmla="*/ 117759 w 137339"/>
                <a:gd name="connsiteY2" fmla="*/ 0 h 276046"/>
                <a:gd name="connsiteX3" fmla="*/ 137339 w 137339"/>
                <a:gd name="connsiteY3" fmla="*/ 19580 h 276046"/>
                <a:gd name="connsiteX4" fmla="*/ 137339 w 137339"/>
                <a:gd name="connsiteY4" fmla="*/ 256466 h 276046"/>
                <a:gd name="connsiteX5" fmla="*/ 117759 w 137339"/>
                <a:gd name="connsiteY5" fmla="*/ 276046 h 276046"/>
                <a:gd name="connsiteX6" fmla="*/ 39444 w 137339"/>
                <a:gd name="connsiteY6" fmla="*/ 276046 h 276046"/>
                <a:gd name="connsiteX7" fmla="*/ 19864 w 137339"/>
                <a:gd name="connsiteY7" fmla="*/ 256466 h 276046"/>
                <a:gd name="connsiteX8" fmla="*/ 813 w 137339"/>
                <a:gd name="connsiteY8" fmla="*/ 141108 h 276046"/>
                <a:gd name="connsiteX9" fmla="*/ 19864 w 13733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8237"/>
                <a:gd name="connsiteY0" fmla="*/ 19580 h 276046"/>
                <a:gd name="connsiteX1" fmla="*/ 38754 w 138237"/>
                <a:gd name="connsiteY1" fmla="*/ 0 h 276046"/>
                <a:gd name="connsiteX2" fmla="*/ 117069 w 138237"/>
                <a:gd name="connsiteY2" fmla="*/ 0 h 276046"/>
                <a:gd name="connsiteX3" fmla="*/ 136649 w 138237"/>
                <a:gd name="connsiteY3" fmla="*/ 19580 h 276046"/>
                <a:gd name="connsiteX4" fmla="*/ 138237 w 138237"/>
                <a:gd name="connsiteY4" fmla="*/ 144284 h 276046"/>
                <a:gd name="connsiteX5" fmla="*/ 136649 w 138237"/>
                <a:gd name="connsiteY5" fmla="*/ 256466 h 276046"/>
                <a:gd name="connsiteX6" fmla="*/ 117069 w 138237"/>
                <a:gd name="connsiteY6" fmla="*/ 276046 h 276046"/>
                <a:gd name="connsiteX7" fmla="*/ 38754 w 138237"/>
                <a:gd name="connsiteY7" fmla="*/ 276046 h 276046"/>
                <a:gd name="connsiteX8" fmla="*/ 19174 w 138237"/>
                <a:gd name="connsiteY8" fmla="*/ 256466 h 276046"/>
                <a:gd name="connsiteX9" fmla="*/ 123 w 138237"/>
                <a:gd name="connsiteY9" fmla="*/ 141108 h 276046"/>
                <a:gd name="connsiteX10" fmla="*/ 19174 w 138237"/>
                <a:gd name="connsiteY10" fmla="*/ 19580 h 276046"/>
                <a:gd name="connsiteX0" fmla="*/ 19174 w 136663"/>
                <a:gd name="connsiteY0" fmla="*/ 19580 h 276046"/>
                <a:gd name="connsiteX1" fmla="*/ 38754 w 136663"/>
                <a:gd name="connsiteY1" fmla="*/ 0 h 276046"/>
                <a:gd name="connsiteX2" fmla="*/ 117069 w 136663"/>
                <a:gd name="connsiteY2" fmla="*/ 0 h 276046"/>
                <a:gd name="connsiteX3" fmla="*/ 136649 w 136663"/>
                <a:gd name="connsiteY3" fmla="*/ 19580 h 276046"/>
                <a:gd name="connsiteX4" fmla="*/ 123950 w 136663"/>
                <a:gd name="connsiteY4" fmla="*/ 139521 h 276046"/>
                <a:gd name="connsiteX5" fmla="*/ 136649 w 136663"/>
                <a:gd name="connsiteY5" fmla="*/ 256466 h 276046"/>
                <a:gd name="connsiteX6" fmla="*/ 117069 w 136663"/>
                <a:gd name="connsiteY6" fmla="*/ 276046 h 276046"/>
                <a:gd name="connsiteX7" fmla="*/ 38754 w 136663"/>
                <a:gd name="connsiteY7" fmla="*/ 276046 h 276046"/>
                <a:gd name="connsiteX8" fmla="*/ 19174 w 136663"/>
                <a:gd name="connsiteY8" fmla="*/ 256466 h 276046"/>
                <a:gd name="connsiteX9" fmla="*/ 123 w 136663"/>
                <a:gd name="connsiteY9" fmla="*/ 141108 h 276046"/>
                <a:gd name="connsiteX10" fmla="*/ 19174 w 136663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42696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5871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7458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4283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7"/>
                <a:gd name="connsiteY0" fmla="*/ 19580 h 276046"/>
                <a:gd name="connsiteX1" fmla="*/ 38754 w 136667"/>
                <a:gd name="connsiteY1" fmla="*/ 0 h 276046"/>
                <a:gd name="connsiteX2" fmla="*/ 117069 w 136667"/>
                <a:gd name="connsiteY2" fmla="*/ 0 h 276046"/>
                <a:gd name="connsiteX3" fmla="*/ 136649 w 136667"/>
                <a:gd name="connsiteY3" fmla="*/ 19580 h 276046"/>
                <a:gd name="connsiteX4" fmla="*/ 125537 w 136667"/>
                <a:gd name="connsiteY4" fmla="*/ 139521 h 276046"/>
                <a:gd name="connsiteX5" fmla="*/ 136649 w 136667"/>
                <a:gd name="connsiteY5" fmla="*/ 256466 h 276046"/>
                <a:gd name="connsiteX6" fmla="*/ 117069 w 136667"/>
                <a:gd name="connsiteY6" fmla="*/ 276046 h 276046"/>
                <a:gd name="connsiteX7" fmla="*/ 38754 w 136667"/>
                <a:gd name="connsiteY7" fmla="*/ 276046 h 276046"/>
                <a:gd name="connsiteX8" fmla="*/ 19174 w 136667"/>
                <a:gd name="connsiteY8" fmla="*/ 256466 h 276046"/>
                <a:gd name="connsiteX9" fmla="*/ 123 w 136667"/>
                <a:gd name="connsiteY9" fmla="*/ 141108 h 276046"/>
                <a:gd name="connsiteX10" fmla="*/ 19174 w 13666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8"/>
                <a:gd name="connsiteY0" fmla="*/ 19580 h 276046"/>
                <a:gd name="connsiteX1" fmla="*/ 29414 w 127328"/>
                <a:gd name="connsiteY1" fmla="*/ 0 h 276046"/>
                <a:gd name="connsiteX2" fmla="*/ 107729 w 127328"/>
                <a:gd name="connsiteY2" fmla="*/ 0 h 276046"/>
                <a:gd name="connsiteX3" fmla="*/ 127309 w 127328"/>
                <a:gd name="connsiteY3" fmla="*/ 19580 h 276046"/>
                <a:gd name="connsiteX4" fmla="*/ 116197 w 127328"/>
                <a:gd name="connsiteY4" fmla="*/ 139521 h 276046"/>
                <a:gd name="connsiteX5" fmla="*/ 127309 w 127328"/>
                <a:gd name="connsiteY5" fmla="*/ 256466 h 276046"/>
                <a:gd name="connsiteX6" fmla="*/ 107729 w 127328"/>
                <a:gd name="connsiteY6" fmla="*/ 276046 h 276046"/>
                <a:gd name="connsiteX7" fmla="*/ 29414 w 127328"/>
                <a:gd name="connsiteY7" fmla="*/ 276046 h 276046"/>
                <a:gd name="connsiteX8" fmla="*/ 9834 w 127328"/>
                <a:gd name="connsiteY8" fmla="*/ 256466 h 276046"/>
                <a:gd name="connsiteX9" fmla="*/ 308 w 127328"/>
                <a:gd name="connsiteY9" fmla="*/ 129995 h 276046"/>
                <a:gd name="connsiteX10" fmla="*/ 9834 w 127328"/>
                <a:gd name="connsiteY10" fmla="*/ 19580 h 276046"/>
                <a:gd name="connsiteX0" fmla="*/ 9834 w 127342"/>
                <a:gd name="connsiteY0" fmla="*/ 19580 h 276046"/>
                <a:gd name="connsiteX1" fmla="*/ 29414 w 127342"/>
                <a:gd name="connsiteY1" fmla="*/ 0 h 276046"/>
                <a:gd name="connsiteX2" fmla="*/ 107729 w 127342"/>
                <a:gd name="connsiteY2" fmla="*/ 0 h 276046"/>
                <a:gd name="connsiteX3" fmla="*/ 127309 w 127342"/>
                <a:gd name="connsiteY3" fmla="*/ 19580 h 276046"/>
                <a:gd name="connsiteX4" fmla="*/ 116197 w 127342"/>
                <a:gd name="connsiteY4" fmla="*/ 139521 h 276046"/>
                <a:gd name="connsiteX5" fmla="*/ 127309 w 127342"/>
                <a:gd name="connsiteY5" fmla="*/ 256466 h 276046"/>
                <a:gd name="connsiteX6" fmla="*/ 107729 w 127342"/>
                <a:gd name="connsiteY6" fmla="*/ 276046 h 276046"/>
                <a:gd name="connsiteX7" fmla="*/ 29414 w 127342"/>
                <a:gd name="connsiteY7" fmla="*/ 276046 h 276046"/>
                <a:gd name="connsiteX8" fmla="*/ 9834 w 127342"/>
                <a:gd name="connsiteY8" fmla="*/ 256466 h 276046"/>
                <a:gd name="connsiteX9" fmla="*/ 308 w 127342"/>
                <a:gd name="connsiteY9" fmla="*/ 129995 h 276046"/>
                <a:gd name="connsiteX10" fmla="*/ 9834 w 127342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327" h="276046">
                  <a:moveTo>
                    <a:pt x="9834" y="19580"/>
                  </a:moveTo>
                  <a:cubicBezTo>
                    <a:pt x="9834" y="8766"/>
                    <a:pt x="18600" y="0"/>
                    <a:pt x="29414" y="0"/>
                  </a:cubicBezTo>
                  <a:lnTo>
                    <a:pt x="107729" y="0"/>
                  </a:lnTo>
                  <a:cubicBezTo>
                    <a:pt x="118543" y="0"/>
                    <a:pt x="127309" y="8766"/>
                    <a:pt x="127309" y="19580"/>
                  </a:cubicBezTo>
                  <a:cubicBezTo>
                    <a:pt x="127838" y="61148"/>
                    <a:pt x="116727" y="86253"/>
                    <a:pt x="116197" y="139521"/>
                  </a:cubicBezTo>
                  <a:cubicBezTo>
                    <a:pt x="115667" y="192789"/>
                    <a:pt x="127838" y="219072"/>
                    <a:pt x="127309" y="256466"/>
                  </a:cubicBezTo>
                  <a:cubicBezTo>
                    <a:pt x="127309" y="267280"/>
                    <a:pt x="118543" y="276046"/>
                    <a:pt x="107729" y="276046"/>
                  </a:cubicBezTo>
                  <a:lnTo>
                    <a:pt x="29414" y="276046"/>
                  </a:lnTo>
                  <a:cubicBezTo>
                    <a:pt x="18600" y="276046"/>
                    <a:pt x="9834" y="267280"/>
                    <a:pt x="9834" y="256466"/>
                  </a:cubicBezTo>
                  <a:cubicBezTo>
                    <a:pt x="3484" y="218013"/>
                    <a:pt x="-1279" y="170035"/>
                    <a:pt x="308" y="129995"/>
                  </a:cubicBezTo>
                  <a:cubicBezTo>
                    <a:pt x="1895" y="89955"/>
                    <a:pt x="3131" y="40717"/>
                    <a:pt x="9834" y="1958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02" name="矩形 11">
              <a:extLst>
                <a:ext uri="{FF2B5EF4-FFF2-40B4-BE49-F238E27FC236}">
                  <a16:creationId xmlns:a16="http://schemas.microsoft.com/office/drawing/2014/main" id="{0F0FCBA8-A24B-4B23-8D1E-81C90E8A8421}"/>
                </a:ext>
              </a:extLst>
            </p:cNvPr>
            <p:cNvSpPr/>
            <p:nvPr/>
          </p:nvSpPr>
          <p:spPr>
            <a:xfrm rot="21276823">
              <a:off x="1854990" y="3848676"/>
              <a:ext cx="51081" cy="249197"/>
            </a:xfrm>
            <a:custGeom>
              <a:avLst/>
              <a:gdLst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0 h 390566"/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195262 h 390566"/>
                <a:gd name="connsiteX5" fmla="*/ 0 w 66331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0206 w 121894"/>
                <a:gd name="connsiteY2" fmla="*/ 194204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80908 w 121894"/>
                <a:gd name="connsiteY2" fmla="*/ 198437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2169"/>
                <a:gd name="connsiteY0" fmla="*/ 0 h 390566"/>
                <a:gd name="connsiteX1" fmla="*/ 121894 w 122169"/>
                <a:gd name="connsiteY1" fmla="*/ 0 h 390566"/>
                <a:gd name="connsiteX2" fmla="*/ 80908 w 122169"/>
                <a:gd name="connsiteY2" fmla="*/ 198437 h 390566"/>
                <a:gd name="connsiteX3" fmla="*/ 121894 w 122169"/>
                <a:gd name="connsiteY3" fmla="*/ 390566 h 390566"/>
                <a:gd name="connsiteX4" fmla="*/ 55563 w 122169"/>
                <a:gd name="connsiteY4" fmla="*/ 390566 h 390566"/>
                <a:gd name="connsiteX5" fmla="*/ 0 w 122169"/>
                <a:gd name="connsiteY5" fmla="*/ 190500 h 390566"/>
                <a:gd name="connsiteX6" fmla="*/ 55563 w 122169"/>
                <a:gd name="connsiteY6" fmla="*/ 0 h 390566"/>
                <a:gd name="connsiteX0" fmla="*/ 55589 w 122195"/>
                <a:gd name="connsiteY0" fmla="*/ 0 h 412791"/>
                <a:gd name="connsiteX1" fmla="*/ 121920 w 122195"/>
                <a:gd name="connsiteY1" fmla="*/ 0 h 412791"/>
                <a:gd name="connsiteX2" fmla="*/ 80934 w 122195"/>
                <a:gd name="connsiteY2" fmla="*/ 198437 h 412791"/>
                <a:gd name="connsiteX3" fmla="*/ 121920 w 122195"/>
                <a:gd name="connsiteY3" fmla="*/ 390566 h 412791"/>
                <a:gd name="connsiteX4" fmla="*/ 62524 w 122195"/>
                <a:gd name="connsiteY4" fmla="*/ 412791 h 412791"/>
                <a:gd name="connsiteX5" fmla="*/ 26 w 122195"/>
                <a:gd name="connsiteY5" fmla="*/ 190500 h 412791"/>
                <a:gd name="connsiteX6" fmla="*/ 55589 w 122195"/>
                <a:gd name="connsiteY6" fmla="*/ 0 h 412791"/>
                <a:gd name="connsiteX0" fmla="*/ 55781 w 122387"/>
                <a:gd name="connsiteY0" fmla="*/ 0 h 409616"/>
                <a:gd name="connsiteX1" fmla="*/ 122112 w 122387"/>
                <a:gd name="connsiteY1" fmla="*/ 0 h 409616"/>
                <a:gd name="connsiteX2" fmla="*/ 81126 w 122387"/>
                <a:gd name="connsiteY2" fmla="*/ 198437 h 409616"/>
                <a:gd name="connsiteX3" fmla="*/ 122112 w 122387"/>
                <a:gd name="connsiteY3" fmla="*/ 390566 h 409616"/>
                <a:gd name="connsiteX4" fmla="*/ 76586 w 122387"/>
                <a:gd name="connsiteY4" fmla="*/ 409616 h 409616"/>
                <a:gd name="connsiteX5" fmla="*/ 218 w 122387"/>
                <a:gd name="connsiteY5" fmla="*/ 190500 h 409616"/>
                <a:gd name="connsiteX6" fmla="*/ 55781 w 122387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71177 w 127105"/>
                <a:gd name="connsiteY0" fmla="*/ 0 h 438191"/>
                <a:gd name="connsiteX1" fmla="*/ 121905 w 127105"/>
                <a:gd name="connsiteY1" fmla="*/ 28575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9084"/>
                <a:gd name="connsiteY0" fmla="*/ 0 h 438191"/>
                <a:gd name="connsiteX1" fmla="*/ 128840 w 129084"/>
                <a:gd name="connsiteY1" fmla="*/ 19050 h 438191"/>
                <a:gd name="connsiteX2" fmla="*/ 80919 w 129084"/>
                <a:gd name="connsiteY2" fmla="*/ 227012 h 438191"/>
                <a:gd name="connsiteX3" fmla="*/ 127105 w 129084"/>
                <a:gd name="connsiteY3" fmla="*/ 414379 h 438191"/>
                <a:gd name="connsiteX4" fmla="*/ 76379 w 129084"/>
                <a:gd name="connsiteY4" fmla="*/ 438191 h 438191"/>
                <a:gd name="connsiteX5" fmla="*/ 11 w 129084"/>
                <a:gd name="connsiteY5" fmla="*/ 219075 h 438191"/>
                <a:gd name="connsiteX6" fmla="*/ 71177 w 129084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7938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68872 w 127105"/>
                <a:gd name="connsiteY2" fmla="*/ 225436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105" h="438191">
                  <a:moveTo>
                    <a:pt x="71177" y="0"/>
                  </a:moveTo>
                  <a:lnTo>
                    <a:pt x="123640" y="12700"/>
                  </a:lnTo>
                  <a:cubicBezTo>
                    <a:pt x="101859" y="42599"/>
                    <a:pt x="68295" y="158490"/>
                    <a:pt x="68872" y="225436"/>
                  </a:cubicBezTo>
                  <a:cubicBezTo>
                    <a:pt x="69449" y="292382"/>
                    <a:pt x="107471" y="353688"/>
                    <a:pt x="127105" y="414379"/>
                  </a:cubicBezTo>
                  <a:lnTo>
                    <a:pt x="76379" y="438191"/>
                  </a:lnTo>
                  <a:cubicBezTo>
                    <a:pt x="56063" y="404847"/>
                    <a:pt x="878" y="292107"/>
                    <a:pt x="11" y="219075"/>
                  </a:cubicBezTo>
                  <a:cubicBezTo>
                    <a:pt x="-856" y="146043"/>
                    <a:pt x="50861" y="31750"/>
                    <a:pt x="7117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03" name="矩形 11">
              <a:extLst>
                <a:ext uri="{FF2B5EF4-FFF2-40B4-BE49-F238E27FC236}">
                  <a16:creationId xmlns:a16="http://schemas.microsoft.com/office/drawing/2014/main" id="{2BDD97A2-84AE-4DAA-8C17-89298B237D05}"/>
                </a:ext>
              </a:extLst>
            </p:cNvPr>
            <p:cNvSpPr/>
            <p:nvPr/>
          </p:nvSpPr>
          <p:spPr>
            <a:xfrm rot="21276823" flipH="1">
              <a:off x="2264390" y="3886423"/>
              <a:ext cx="45719" cy="249197"/>
            </a:xfrm>
            <a:custGeom>
              <a:avLst/>
              <a:gdLst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0 h 390566"/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195262 h 390566"/>
                <a:gd name="connsiteX5" fmla="*/ 0 w 66331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0206 w 121894"/>
                <a:gd name="connsiteY2" fmla="*/ 194204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80908 w 121894"/>
                <a:gd name="connsiteY2" fmla="*/ 198437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2169"/>
                <a:gd name="connsiteY0" fmla="*/ 0 h 390566"/>
                <a:gd name="connsiteX1" fmla="*/ 121894 w 122169"/>
                <a:gd name="connsiteY1" fmla="*/ 0 h 390566"/>
                <a:gd name="connsiteX2" fmla="*/ 80908 w 122169"/>
                <a:gd name="connsiteY2" fmla="*/ 198437 h 390566"/>
                <a:gd name="connsiteX3" fmla="*/ 121894 w 122169"/>
                <a:gd name="connsiteY3" fmla="*/ 390566 h 390566"/>
                <a:gd name="connsiteX4" fmla="*/ 55563 w 122169"/>
                <a:gd name="connsiteY4" fmla="*/ 390566 h 390566"/>
                <a:gd name="connsiteX5" fmla="*/ 0 w 122169"/>
                <a:gd name="connsiteY5" fmla="*/ 190500 h 390566"/>
                <a:gd name="connsiteX6" fmla="*/ 55563 w 122169"/>
                <a:gd name="connsiteY6" fmla="*/ 0 h 390566"/>
                <a:gd name="connsiteX0" fmla="*/ 55589 w 122195"/>
                <a:gd name="connsiteY0" fmla="*/ 0 h 412791"/>
                <a:gd name="connsiteX1" fmla="*/ 121920 w 122195"/>
                <a:gd name="connsiteY1" fmla="*/ 0 h 412791"/>
                <a:gd name="connsiteX2" fmla="*/ 80934 w 122195"/>
                <a:gd name="connsiteY2" fmla="*/ 198437 h 412791"/>
                <a:gd name="connsiteX3" fmla="*/ 121920 w 122195"/>
                <a:gd name="connsiteY3" fmla="*/ 390566 h 412791"/>
                <a:gd name="connsiteX4" fmla="*/ 62524 w 122195"/>
                <a:gd name="connsiteY4" fmla="*/ 412791 h 412791"/>
                <a:gd name="connsiteX5" fmla="*/ 26 w 122195"/>
                <a:gd name="connsiteY5" fmla="*/ 190500 h 412791"/>
                <a:gd name="connsiteX6" fmla="*/ 55589 w 122195"/>
                <a:gd name="connsiteY6" fmla="*/ 0 h 412791"/>
                <a:gd name="connsiteX0" fmla="*/ 55781 w 122387"/>
                <a:gd name="connsiteY0" fmla="*/ 0 h 409616"/>
                <a:gd name="connsiteX1" fmla="*/ 122112 w 122387"/>
                <a:gd name="connsiteY1" fmla="*/ 0 h 409616"/>
                <a:gd name="connsiteX2" fmla="*/ 81126 w 122387"/>
                <a:gd name="connsiteY2" fmla="*/ 198437 h 409616"/>
                <a:gd name="connsiteX3" fmla="*/ 122112 w 122387"/>
                <a:gd name="connsiteY3" fmla="*/ 390566 h 409616"/>
                <a:gd name="connsiteX4" fmla="*/ 76586 w 122387"/>
                <a:gd name="connsiteY4" fmla="*/ 409616 h 409616"/>
                <a:gd name="connsiteX5" fmla="*/ 218 w 122387"/>
                <a:gd name="connsiteY5" fmla="*/ 190500 h 409616"/>
                <a:gd name="connsiteX6" fmla="*/ 55781 w 122387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71177 w 127105"/>
                <a:gd name="connsiteY0" fmla="*/ 0 h 438191"/>
                <a:gd name="connsiteX1" fmla="*/ 121905 w 127105"/>
                <a:gd name="connsiteY1" fmla="*/ 28575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9084"/>
                <a:gd name="connsiteY0" fmla="*/ 0 h 438191"/>
                <a:gd name="connsiteX1" fmla="*/ 128840 w 129084"/>
                <a:gd name="connsiteY1" fmla="*/ 19050 h 438191"/>
                <a:gd name="connsiteX2" fmla="*/ 80919 w 129084"/>
                <a:gd name="connsiteY2" fmla="*/ 227012 h 438191"/>
                <a:gd name="connsiteX3" fmla="*/ 127105 w 129084"/>
                <a:gd name="connsiteY3" fmla="*/ 414379 h 438191"/>
                <a:gd name="connsiteX4" fmla="*/ 76379 w 129084"/>
                <a:gd name="connsiteY4" fmla="*/ 438191 h 438191"/>
                <a:gd name="connsiteX5" fmla="*/ 11 w 129084"/>
                <a:gd name="connsiteY5" fmla="*/ 219075 h 438191"/>
                <a:gd name="connsiteX6" fmla="*/ 71177 w 129084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7938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68872 w 127105"/>
                <a:gd name="connsiteY2" fmla="*/ 225436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105" h="438191">
                  <a:moveTo>
                    <a:pt x="71177" y="0"/>
                  </a:moveTo>
                  <a:lnTo>
                    <a:pt x="123640" y="12700"/>
                  </a:lnTo>
                  <a:cubicBezTo>
                    <a:pt x="101859" y="42599"/>
                    <a:pt x="68295" y="158490"/>
                    <a:pt x="68872" y="225436"/>
                  </a:cubicBezTo>
                  <a:cubicBezTo>
                    <a:pt x="69449" y="292382"/>
                    <a:pt x="107471" y="353688"/>
                    <a:pt x="127105" y="414379"/>
                  </a:cubicBezTo>
                  <a:lnTo>
                    <a:pt x="76379" y="438191"/>
                  </a:lnTo>
                  <a:cubicBezTo>
                    <a:pt x="56063" y="404847"/>
                    <a:pt x="878" y="292107"/>
                    <a:pt x="11" y="219075"/>
                  </a:cubicBezTo>
                  <a:cubicBezTo>
                    <a:pt x="-856" y="146043"/>
                    <a:pt x="50861" y="31750"/>
                    <a:pt x="7117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18CC7BD9-CBAB-43A3-A7C3-7F1BD4187891}"/>
                </a:ext>
              </a:extLst>
            </p:cNvPr>
            <p:cNvSpPr/>
            <p:nvPr/>
          </p:nvSpPr>
          <p:spPr>
            <a:xfrm>
              <a:off x="1731812" y="3882317"/>
              <a:ext cx="66331" cy="7139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6360CDAC-5809-431F-9D5D-76D8457AC75B}"/>
                </a:ext>
              </a:extLst>
            </p:cNvPr>
            <p:cNvSpPr/>
            <p:nvPr/>
          </p:nvSpPr>
          <p:spPr>
            <a:xfrm>
              <a:off x="1686549" y="3975323"/>
              <a:ext cx="66331" cy="7139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0321B975-AF8E-4EEB-9629-62AB9FE9A9C8}"/>
                </a:ext>
              </a:extLst>
            </p:cNvPr>
            <p:cNvSpPr/>
            <p:nvPr/>
          </p:nvSpPr>
          <p:spPr>
            <a:xfrm>
              <a:off x="1765551" y="4027052"/>
              <a:ext cx="66331" cy="7139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9F1D3BC6-722E-478C-8EBF-C9B537FFDAFF}"/>
              </a:ext>
            </a:extLst>
          </p:cNvPr>
          <p:cNvGrpSpPr/>
          <p:nvPr/>
        </p:nvGrpSpPr>
        <p:grpSpPr>
          <a:xfrm>
            <a:off x="7732236" y="2560319"/>
            <a:ext cx="442374" cy="442374"/>
            <a:chOff x="1567132" y="3583029"/>
            <a:chExt cx="917851" cy="917851"/>
          </a:xfrm>
        </p:grpSpPr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23394095-204C-45D6-A5AC-7826EA16D067}"/>
                </a:ext>
              </a:extLst>
            </p:cNvPr>
            <p:cNvSpPr/>
            <p:nvPr/>
          </p:nvSpPr>
          <p:spPr>
            <a:xfrm>
              <a:off x="1567132" y="3583029"/>
              <a:ext cx="917851" cy="91785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  <p:sp>
          <p:nvSpPr>
            <p:cNvPr id="209" name="椭圆 3">
              <a:extLst>
                <a:ext uri="{FF2B5EF4-FFF2-40B4-BE49-F238E27FC236}">
                  <a16:creationId xmlns:a16="http://schemas.microsoft.com/office/drawing/2014/main" id="{6BCCE2A9-F9E7-4FE7-BCB3-10D4C537A5AA}"/>
                </a:ext>
              </a:extLst>
            </p:cNvPr>
            <p:cNvSpPr/>
            <p:nvPr/>
          </p:nvSpPr>
          <p:spPr>
            <a:xfrm rot="2904175">
              <a:off x="1626805" y="3738465"/>
              <a:ext cx="823904" cy="606978"/>
            </a:xfrm>
            <a:custGeom>
              <a:avLst/>
              <a:gdLst>
                <a:gd name="connsiteX0" fmla="*/ 0 w 874623"/>
                <a:gd name="connsiteY0" fmla="*/ 289657 h 579313"/>
                <a:gd name="connsiteX1" fmla="*/ 437312 w 874623"/>
                <a:gd name="connsiteY1" fmla="*/ 0 h 579313"/>
                <a:gd name="connsiteX2" fmla="*/ 874624 w 874623"/>
                <a:gd name="connsiteY2" fmla="*/ 289657 h 579313"/>
                <a:gd name="connsiteX3" fmla="*/ 437312 w 874623"/>
                <a:gd name="connsiteY3" fmla="*/ 579314 h 579313"/>
                <a:gd name="connsiteX4" fmla="*/ 0 w 874623"/>
                <a:gd name="connsiteY4" fmla="*/ 289657 h 579313"/>
                <a:gd name="connsiteX0" fmla="*/ 0 w 838427"/>
                <a:gd name="connsiteY0" fmla="*/ 408426 h 586134"/>
                <a:gd name="connsiteX1" fmla="*/ 401115 w 838427"/>
                <a:gd name="connsiteY1" fmla="*/ 1723 h 586134"/>
                <a:gd name="connsiteX2" fmla="*/ 838427 w 838427"/>
                <a:gd name="connsiteY2" fmla="*/ 291380 h 586134"/>
                <a:gd name="connsiteX3" fmla="*/ 401115 w 838427"/>
                <a:gd name="connsiteY3" fmla="*/ 581037 h 586134"/>
                <a:gd name="connsiteX4" fmla="*/ 0 w 838427"/>
                <a:gd name="connsiteY4" fmla="*/ 408426 h 586134"/>
                <a:gd name="connsiteX0" fmla="*/ 0 w 838428"/>
                <a:gd name="connsiteY0" fmla="*/ 408426 h 586134"/>
                <a:gd name="connsiteX1" fmla="*/ 401116 w 838428"/>
                <a:gd name="connsiteY1" fmla="*/ 1723 h 586134"/>
                <a:gd name="connsiteX2" fmla="*/ 838428 w 838428"/>
                <a:gd name="connsiteY2" fmla="*/ 291380 h 586134"/>
                <a:gd name="connsiteX3" fmla="*/ 401116 w 838428"/>
                <a:gd name="connsiteY3" fmla="*/ 581037 h 586134"/>
                <a:gd name="connsiteX4" fmla="*/ 0 w 838428"/>
                <a:gd name="connsiteY4" fmla="*/ 408426 h 586134"/>
                <a:gd name="connsiteX0" fmla="*/ 21004 w 859432"/>
                <a:gd name="connsiteY0" fmla="*/ 407013 h 584721"/>
                <a:gd name="connsiteX1" fmla="*/ 94731 w 859432"/>
                <a:gd name="connsiteY1" fmla="*/ 237626 h 584721"/>
                <a:gd name="connsiteX2" fmla="*/ 422120 w 859432"/>
                <a:gd name="connsiteY2" fmla="*/ 310 h 584721"/>
                <a:gd name="connsiteX3" fmla="*/ 859432 w 859432"/>
                <a:gd name="connsiteY3" fmla="*/ 289967 h 584721"/>
                <a:gd name="connsiteX4" fmla="*/ 422120 w 859432"/>
                <a:gd name="connsiteY4" fmla="*/ 579624 h 584721"/>
                <a:gd name="connsiteX5" fmla="*/ 21004 w 859432"/>
                <a:gd name="connsiteY5" fmla="*/ 407013 h 584721"/>
                <a:gd name="connsiteX0" fmla="*/ 18243 w 856671"/>
                <a:gd name="connsiteY0" fmla="*/ 411259 h 586019"/>
                <a:gd name="connsiteX1" fmla="*/ 103768 w 856671"/>
                <a:gd name="connsiteY1" fmla="*/ 137715 h 586019"/>
                <a:gd name="connsiteX2" fmla="*/ 419359 w 856671"/>
                <a:gd name="connsiteY2" fmla="*/ 4556 h 586019"/>
                <a:gd name="connsiteX3" fmla="*/ 856671 w 856671"/>
                <a:gd name="connsiteY3" fmla="*/ 294213 h 586019"/>
                <a:gd name="connsiteX4" fmla="*/ 419359 w 856671"/>
                <a:gd name="connsiteY4" fmla="*/ 583870 h 586019"/>
                <a:gd name="connsiteX5" fmla="*/ 18243 w 856671"/>
                <a:gd name="connsiteY5" fmla="*/ 411259 h 586019"/>
                <a:gd name="connsiteX0" fmla="*/ 34940 w 873368"/>
                <a:gd name="connsiteY0" fmla="*/ 410586 h 585346"/>
                <a:gd name="connsiteX1" fmla="*/ 30387 w 873368"/>
                <a:gd name="connsiteY1" fmla="*/ 286337 h 585346"/>
                <a:gd name="connsiteX2" fmla="*/ 120465 w 873368"/>
                <a:gd name="connsiteY2" fmla="*/ 137042 h 585346"/>
                <a:gd name="connsiteX3" fmla="*/ 436056 w 873368"/>
                <a:gd name="connsiteY3" fmla="*/ 3883 h 585346"/>
                <a:gd name="connsiteX4" fmla="*/ 873368 w 873368"/>
                <a:gd name="connsiteY4" fmla="*/ 293540 h 585346"/>
                <a:gd name="connsiteX5" fmla="*/ 436056 w 873368"/>
                <a:gd name="connsiteY5" fmla="*/ 583197 h 585346"/>
                <a:gd name="connsiteX6" fmla="*/ 34940 w 873368"/>
                <a:gd name="connsiteY6" fmla="*/ 410586 h 585346"/>
                <a:gd name="connsiteX0" fmla="*/ 10710 w 849138"/>
                <a:gd name="connsiteY0" fmla="*/ 410586 h 584959"/>
                <a:gd name="connsiteX1" fmla="*/ 113756 w 849138"/>
                <a:gd name="connsiteY1" fmla="*/ 318173 h 584959"/>
                <a:gd name="connsiteX2" fmla="*/ 96235 w 849138"/>
                <a:gd name="connsiteY2" fmla="*/ 137042 h 584959"/>
                <a:gd name="connsiteX3" fmla="*/ 411826 w 849138"/>
                <a:gd name="connsiteY3" fmla="*/ 3883 h 584959"/>
                <a:gd name="connsiteX4" fmla="*/ 849138 w 849138"/>
                <a:gd name="connsiteY4" fmla="*/ 293540 h 584959"/>
                <a:gd name="connsiteX5" fmla="*/ 411826 w 849138"/>
                <a:gd name="connsiteY5" fmla="*/ 583197 h 584959"/>
                <a:gd name="connsiteX6" fmla="*/ 10710 w 849138"/>
                <a:gd name="connsiteY6" fmla="*/ 410586 h 584959"/>
                <a:gd name="connsiteX0" fmla="*/ 10710 w 849138"/>
                <a:gd name="connsiteY0" fmla="*/ 411473 h 585846"/>
                <a:gd name="connsiteX1" fmla="*/ 113756 w 849138"/>
                <a:gd name="connsiteY1" fmla="*/ 319060 h 585846"/>
                <a:gd name="connsiteX2" fmla="*/ 64060 w 849138"/>
                <a:gd name="connsiteY2" fmla="*/ 126348 h 585846"/>
                <a:gd name="connsiteX3" fmla="*/ 411826 w 849138"/>
                <a:gd name="connsiteY3" fmla="*/ 4770 h 585846"/>
                <a:gd name="connsiteX4" fmla="*/ 849138 w 849138"/>
                <a:gd name="connsiteY4" fmla="*/ 294427 h 585846"/>
                <a:gd name="connsiteX5" fmla="*/ 411826 w 849138"/>
                <a:gd name="connsiteY5" fmla="*/ 584084 h 585846"/>
                <a:gd name="connsiteX6" fmla="*/ 10710 w 849138"/>
                <a:gd name="connsiteY6" fmla="*/ 411473 h 585846"/>
                <a:gd name="connsiteX0" fmla="*/ 12871 w 821983"/>
                <a:gd name="connsiteY0" fmla="*/ 488445 h 591329"/>
                <a:gd name="connsiteX1" fmla="*/ 86601 w 821983"/>
                <a:gd name="connsiteY1" fmla="*/ 319060 h 591329"/>
                <a:gd name="connsiteX2" fmla="*/ 36905 w 821983"/>
                <a:gd name="connsiteY2" fmla="*/ 126348 h 591329"/>
                <a:gd name="connsiteX3" fmla="*/ 384671 w 821983"/>
                <a:gd name="connsiteY3" fmla="*/ 4770 h 591329"/>
                <a:gd name="connsiteX4" fmla="*/ 821983 w 821983"/>
                <a:gd name="connsiteY4" fmla="*/ 294427 h 591329"/>
                <a:gd name="connsiteX5" fmla="*/ 384671 w 821983"/>
                <a:gd name="connsiteY5" fmla="*/ 584084 h 591329"/>
                <a:gd name="connsiteX6" fmla="*/ 12871 w 821983"/>
                <a:gd name="connsiteY6" fmla="*/ 488445 h 591329"/>
                <a:gd name="connsiteX0" fmla="*/ 3749 w 812861"/>
                <a:gd name="connsiteY0" fmla="*/ 488445 h 593330"/>
                <a:gd name="connsiteX1" fmla="*/ 77479 w 812861"/>
                <a:gd name="connsiteY1" fmla="*/ 319060 h 593330"/>
                <a:gd name="connsiteX2" fmla="*/ 27783 w 812861"/>
                <a:gd name="connsiteY2" fmla="*/ 126348 h 593330"/>
                <a:gd name="connsiteX3" fmla="*/ 375549 w 812861"/>
                <a:gd name="connsiteY3" fmla="*/ 4770 h 593330"/>
                <a:gd name="connsiteX4" fmla="*/ 812861 w 812861"/>
                <a:gd name="connsiteY4" fmla="*/ 294427 h 593330"/>
                <a:gd name="connsiteX5" fmla="*/ 375549 w 812861"/>
                <a:gd name="connsiteY5" fmla="*/ 584084 h 593330"/>
                <a:gd name="connsiteX6" fmla="*/ 3749 w 812861"/>
                <a:gd name="connsiteY6" fmla="*/ 488445 h 593330"/>
                <a:gd name="connsiteX0" fmla="*/ 6417 w 815529"/>
                <a:gd name="connsiteY0" fmla="*/ 488445 h 593280"/>
                <a:gd name="connsiteX1" fmla="*/ 80147 w 815529"/>
                <a:gd name="connsiteY1" fmla="*/ 319060 h 593280"/>
                <a:gd name="connsiteX2" fmla="*/ 30451 w 815529"/>
                <a:gd name="connsiteY2" fmla="*/ 126348 h 593280"/>
                <a:gd name="connsiteX3" fmla="*/ 378217 w 815529"/>
                <a:gd name="connsiteY3" fmla="*/ 4770 h 593280"/>
                <a:gd name="connsiteX4" fmla="*/ 815529 w 815529"/>
                <a:gd name="connsiteY4" fmla="*/ 294427 h 593280"/>
                <a:gd name="connsiteX5" fmla="*/ 378217 w 815529"/>
                <a:gd name="connsiteY5" fmla="*/ 584084 h 593280"/>
                <a:gd name="connsiteX6" fmla="*/ 6417 w 815529"/>
                <a:gd name="connsiteY6" fmla="*/ 488445 h 593280"/>
                <a:gd name="connsiteX0" fmla="*/ 6417 w 815529"/>
                <a:gd name="connsiteY0" fmla="*/ 444293 h 549128"/>
                <a:gd name="connsiteX1" fmla="*/ 80147 w 815529"/>
                <a:gd name="connsiteY1" fmla="*/ 274908 h 549128"/>
                <a:gd name="connsiteX2" fmla="*/ 30451 w 815529"/>
                <a:gd name="connsiteY2" fmla="*/ 82196 h 549128"/>
                <a:gd name="connsiteX3" fmla="*/ 383256 w 815529"/>
                <a:gd name="connsiteY3" fmla="*/ 7548 h 549128"/>
                <a:gd name="connsiteX4" fmla="*/ 815529 w 815529"/>
                <a:gd name="connsiteY4" fmla="*/ 250275 h 549128"/>
                <a:gd name="connsiteX5" fmla="*/ 378217 w 815529"/>
                <a:gd name="connsiteY5" fmla="*/ 539932 h 549128"/>
                <a:gd name="connsiteX6" fmla="*/ 6417 w 815529"/>
                <a:gd name="connsiteY6" fmla="*/ 444293 h 549128"/>
                <a:gd name="connsiteX0" fmla="*/ 6417 w 825736"/>
                <a:gd name="connsiteY0" fmla="*/ 436755 h 541590"/>
                <a:gd name="connsiteX1" fmla="*/ 80147 w 825736"/>
                <a:gd name="connsiteY1" fmla="*/ 267370 h 541590"/>
                <a:gd name="connsiteX2" fmla="*/ 30451 w 825736"/>
                <a:gd name="connsiteY2" fmla="*/ 74658 h 541590"/>
                <a:gd name="connsiteX3" fmla="*/ 383256 w 825736"/>
                <a:gd name="connsiteY3" fmla="*/ 10 h 541590"/>
                <a:gd name="connsiteX4" fmla="*/ 662201 w 825736"/>
                <a:gd name="connsiteY4" fmla="*/ 70829 h 541590"/>
                <a:gd name="connsiteX5" fmla="*/ 815529 w 825736"/>
                <a:gd name="connsiteY5" fmla="*/ 242737 h 541590"/>
                <a:gd name="connsiteX6" fmla="*/ 378217 w 825736"/>
                <a:gd name="connsiteY6" fmla="*/ 532394 h 541590"/>
                <a:gd name="connsiteX7" fmla="*/ 6417 w 825736"/>
                <a:gd name="connsiteY7" fmla="*/ 436755 h 541590"/>
                <a:gd name="connsiteX0" fmla="*/ 6417 w 825733"/>
                <a:gd name="connsiteY0" fmla="*/ 461948 h 566783"/>
                <a:gd name="connsiteX1" fmla="*/ 80147 w 825733"/>
                <a:gd name="connsiteY1" fmla="*/ 292563 h 566783"/>
                <a:gd name="connsiteX2" fmla="*/ 30451 w 825733"/>
                <a:gd name="connsiteY2" fmla="*/ 99851 h 566783"/>
                <a:gd name="connsiteX3" fmla="*/ 383256 w 825733"/>
                <a:gd name="connsiteY3" fmla="*/ 25203 h 566783"/>
                <a:gd name="connsiteX4" fmla="*/ 662152 w 825733"/>
                <a:gd name="connsiteY4" fmla="*/ 19558 h 566783"/>
                <a:gd name="connsiteX5" fmla="*/ 815529 w 825733"/>
                <a:gd name="connsiteY5" fmla="*/ 267930 h 566783"/>
                <a:gd name="connsiteX6" fmla="*/ 378217 w 825733"/>
                <a:gd name="connsiteY6" fmla="*/ 557587 h 566783"/>
                <a:gd name="connsiteX7" fmla="*/ 6417 w 825733"/>
                <a:gd name="connsiteY7" fmla="*/ 461948 h 566783"/>
                <a:gd name="connsiteX0" fmla="*/ 6417 w 799105"/>
                <a:gd name="connsiteY0" fmla="*/ 461948 h 561708"/>
                <a:gd name="connsiteX1" fmla="*/ 80147 w 799105"/>
                <a:gd name="connsiteY1" fmla="*/ 292563 h 561708"/>
                <a:gd name="connsiteX2" fmla="*/ 30451 w 799105"/>
                <a:gd name="connsiteY2" fmla="*/ 99851 h 561708"/>
                <a:gd name="connsiteX3" fmla="*/ 383256 w 799105"/>
                <a:gd name="connsiteY3" fmla="*/ 25203 h 561708"/>
                <a:gd name="connsiteX4" fmla="*/ 662152 w 799105"/>
                <a:gd name="connsiteY4" fmla="*/ 19558 h 561708"/>
                <a:gd name="connsiteX5" fmla="*/ 786843 w 799105"/>
                <a:gd name="connsiteY5" fmla="*/ 352850 h 561708"/>
                <a:gd name="connsiteX6" fmla="*/ 378217 w 799105"/>
                <a:gd name="connsiteY6" fmla="*/ 557587 h 561708"/>
                <a:gd name="connsiteX7" fmla="*/ 6417 w 799105"/>
                <a:gd name="connsiteY7" fmla="*/ 461948 h 561708"/>
                <a:gd name="connsiteX0" fmla="*/ 6417 w 814143"/>
                <a:gd name="connsiteY0" fmla="*/ 452504 h 552264"/>
                <a:gd name="connsiteX1" fmla="*/ 80147 w 814143"/>
                <a:gd name="connsiteY1" fmla="*/ 283119 h 552264"/>
                <a:gd name="connsiteX2" fmla="*/ 30451 w 814143"/>
                <a:gd name="connsiteY2" fmla="*/ 90407 h 552264"/>
                <a:gd name="connsiteX3" fmla="*/ 383256 w 814143"/>
                <a:gd name="connsiteY3" fmla="*/ 15759 h 552264"/>
                <a:gd name="connsiteX4" fmla="*/ 662152 w 814143"/>
                <a:gd name="connsiteY4" fmla="*/ 10114 h 552264"/>
                <a:gd name="connsiteX5" fmla="*/ 763741 w 814143"/>
                <a:gd name="connsiteY5" fmla="*/ 130019 h 552264"/>
                <a:gd name="connsiteX6" fmla="*/ 786843 w 814143"/>
                <a:gd name="connsiteY6" fmla="*/ 343406 h 552264"/>
                <a:gd name="connsiteX7" fmla="*/ 378217 w 814143"/>
                <a:gd name="connsiteY7" fmla="*/ 548143 h 552264"/>
                <a:gd name="connsiteX8" fmla="*/ 6417 w 814143"/>
                <a:gd name="connsiteY8" fmla="*/ 452504 h 552264"/>
                <a:gd name="connsiteX0" fmla="*/ 6417 w 798468"/>
                <a:gd name="connsiteY0" fmla="*/ 452504 h 552264"/>
                <a:gd name="connsiteX1" fmla="*/ 80147 w 798468"/>
                <a:gd name="connsiteY1" fmla="*/ 283119 h 552264"/>
                <a:gd name="connsiteX2" fmla="*/ 30451 w 798468"/>
                <a:gd name="connsiteY2" fmla="*/ 90407 h 552264"/>
                <a:gd name="connsiteX3" fmla="*/ 383256 w 798468"/>
                <a:gd name="connsiteY3" fmla="*/ 15759 h 552264"/>
                <a:gd name="connsiteX4" fmla="*/ 662152 w 798468"/>
                <a:gd name="connsiteY4" fmla="*/ 10114 h 552264"/>
                <a:gd name="connsiteX5" fmla="*/ 608221 w 798468"/>
                <a:gd name="connsiteY5" fmla="*/ 199990 h 552264"/>
                <a:gd name="connsiteX6" fmla="*/ 786843 w 798468"/>
                <a:gd name="connsiteY6" fmla="*/ 343406 h 552264"/>
                <a:gd name="connsiteX7" fmla="*/ 378217 w 798468"/>
                <a:gd name="connsiteY7" fmla="*/ 548143 h 552264"/>
                <a:gd name="connsiteX8" fmla="*/ 6417 w 798468"/>
                <a:gd name="connsiteY8" fmla="*/ 452504 h 552264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98468"/>
                <a:gd name="connsiteY0" fmla="*/ 504829 h 604589"/>
                <a:gd name="connsiteX1" fmla="*/ 80147 w 798468"/>
                <a:gd name="connsiteY1" fmla="*/ 335444 h 604589"/>
                <a:gd name="connsiteX2" fmla="*/ 30451 w 798468"/>
                <a:gd name="connsiteY2" fmla="*/ 142732 h 604589"/>
                <a:gd name="connsiteX3" fmla="*/ 383256 w 798468"/>
                <a:gd name="connsiteY3" fmla="*/ 68084 h 604589"/>
                <a:gd name="connsiteX4" fmla="*/ 629420 w 798468"/>
                <a:gd name="connsiteY4" fmla="*/ 3662 h 604589"/>
                <a:gd name="connsiteX5" fmla="*/ 608221 w 798468"/>
                <a:gd name="connsiteY5" fmla="*/ 252315 h 604589"/>
                <a:gd name="connsiteX6" fmla="*/ 786843 w 798468"/>
                <a:gd name="connsiteY6" fmla="*/ 395731 h 604589"/>
                <a:gd name="connsiteX7" fmla="*/ 378217 w 798468"/>
                <a:gd name="connsiteY7" fmla="*/ 600468 h 604589"/>
                <a:gd name="connsiteX8" fmla="*/ 6417 w 798468"/>
                <a:gd name="connsiteY8" fmla="*/ 504829 h 604589"/>
                <a:gd name="connsiteX0" fmla="*/ 6417 w 786843"/>
                <a:gd name="connsiteY0" fmla="*/ 504829 h 604589"/>
                <a:gd name="connsiteX1" fmla="*/ 80147 w 786843"/>
                <a:gd name="connsiteY1" fmla="*/ 335444 h 604589"/>
                <a:gd name="connsiteX2" fmla="*/ 30451 w 786843"/>
                <a:gd name="connsiteY2" fmla="*/ 142732 h 604589"/>
                <a:gd name="connsiteX3" fmla="*/ 383256 w 786843"/>
                <a:gd name="connsiteY3" fmla="*/ 68084 h 604589"/>
                <a:gd name="connsiteX4" fmla="*/ 629420 w 786843"/>
                <a:gd name="connsiteY4" fmla="*/ 3662 h 604589"/>
                <a:gd name="connsiteX5" fmla="*/ 608221 w 786843"/>
                <a:gd name="connsiteY5" fmla="*/ 252315 h 604589"/>
                <a:gd name="connsiteX6" fmla="*/ 786843 w 786843"/>
                <a:gd name="connsiteY6" fmla="*/ 395731 h 604589"/>
                <a:gd name="connsiteX7" fmla="*/ 378217 w 786843"/>
                <a:gd name="connsiteY7" fmla="*/ 600468 h 604589"/>
                <a:gd name="connsiteX8" fmla="*/ 6417 w 786843"/>
                <a:gd name="connsiteY8" fmla="*/ 504829 h 604589"/>
                <a:gd name="connsiteX0" fmla="*/ 6417 w 786843"/>
                <a:gd name="connsiteY0" fmla="*/ 504829 h 604589"/>
                <a:gd name="connsiteX1" fmla="*/ 80147 w 786843"/>
                <a:gd name="connsiteY1" fmla="*/ 335444 h 604589"/>
                <a:gd name="connsiteX2" fmla="*/ 30451 w 786843"/>
                <a:gd name="connsiteY2" fmla="*/ 142732 h 604589"/>
                <a:gd name="connsiteX3" fmla="*/ 383256 w 786843"/>
                <a:gd name="connsiteY3" fmla="*/ 68084 h 604589"/>
                <a:gd name="connsiteX4" fmla="*/ 629420 w 786843"/>
                <a:gd name="connsiteY4" fmla="*/ 3662 h 604589"/>
                <a:gd name="connsiteX5" fmla="*/ 608221 w 786843"/>
                <a:gd name="connsiteY5" fmla="*/ 252315 h 604589"/>
                <a:gd name="connsiteX6" fmla="*/ 786843 w 786843"/>
                <a:gd name="connsiteY6" fmla="*/ 395731 h 604589"/>
                <a:gd name="connsiteX7" fmla="*/ 378217 w 786843"/>
                <a:gd name="connsiteY7" fmla="*/ 600468 h 604589"/>
                <a:gd name="connsiteX8" fmla="*/ 6417 w 786843"/>
                <a:gd name="connsiteY8" fmla="*/ 504829 h 604589"/>
                <a:gd name="connsiteX0" fmla="*/ 6417 w 786843"/>
                <a:gd name="connsiteY0" fmla="*/ 514747 h 614507"/>
                <a:gd name="connsiteX1" fmla="*/ 80147 w 786843"/>
                <a:gd name="connsiteY1" fmla="*/ 345362 h 614507"/>
                <a:gd name="connsiteX2" fmla="*/ 30451 w 786843"/>
                <a:gd name="connsiteY2" fmla="*/ 152650 h 614507"/>
                <a:gd name="connsiteX3" fmla="*/ 383256 w 786843"/>
                <a:gd name="connsiteY3" fmla="*/ 78002 h 614507"/>
                <a:gd name="connsiteX4" fmla="*/ 629420 w 786843"/>
                <a:gd name="connsiteY4" fmla="*/ 13580 h 614507"/>
                <a:gd name="connsiteX5" fmla="*/ 608221 w 786843"/>
                <a:gd name="connsiteY5" fmla="*/ 262233 h 614507"/>
                <a:gd name="connsiteX6" fmla="*/ 786843 w 786843"/>
                <a:gd name="connsiteY6" fmla="*/ 405649 h 614507"/>
                <a:gd name="connsiteX7" fmla="*/ 378217 w 786843"/>
                <a:gd name="connsiteY7" fmla="*/ 610386 h 614507"/>
                <a:gd name="connsiteX8" fmla="*/ 6417 w 786843"/>
                <a:gd name="connsiteY8" fmla="*/ 514747 h 614507"/>
                <a:gd name="connsiteX0" fmla="*/ 6417 w 786843"/>
                <a:gd name="connsiteY0" fmla="*/ 514747 h 614507"/>
                <a:gd name="connsiteX1" fmla="*/ 80147 w 786843"/>
                <a:gd name="connsiteY1" fmla="*/ 345362 h 614507"/>
                <a:gd name="connsiteX2" fmla="*/ 30451 w 786843"/>
                <a:gd name="connsiteY2" fmla="*/ 152650 h 614507"/>
                <a:gd name="connsiteX3" fmla="*/ 383256 w 786843"/>
                <a:gd name="connsiteY3" fmla="*/ 78002 h 614507"/>
                <a:gd name="connsiteX4" fmla="*/ 629420 w 786843"/>
                <a:gd name="connsiteY4" fmla="*/ 13580 h 614507"/>
                <a:gd name="connsiteX5" fmla="*/ 608221 w 786843"/>
                <a:gd name="connsiteY5" fmla="*/ 262233 h 614507"/>
                <a:gd name="connsiteX6" fmla="*/ 786843 w 786843"/>
                <a:gd name="connsiteY6" fmla="*/ 405649 h 614507"/>
                <a:gd name="connsiteX7" fmla="*/ 378217 w 786843"/>
                <a:gd name="connsiteY7" fmla="*/ 610386 h 614507"/>
                <a:gd name="connsiteX8" fmla="*/ 6417 w 786843"/>
                <a:gd name="connsiteY8" fmla="*/ 514747 h 614507"/>
                <a:gd name="connsiteX0" fmla="*/ 6417 w 786843"/>
                <a:gd name="connsiteY0" fmla="*/ 463093 h 562853"/>
                <a:gd name="connsiteX1" fmla="*/ 80147 w 786843"/>
                <a:gd name="connsiteY1" fmla="*/ 293708 h 562853"/>
                <a:gd name="connsiteX2" fmla="*/ 30451 w 786843"/>
                <a:gd name="connsiteY2" fmla="*/ 100996 h 562853"/>
                <a:gd name="connsiteX3" fmla="*/ 383256 w 786843"/>
                <a:gd name="connsiteY3" fmla="*/ 26348 h 562853"/>
                <a:gd name="connsiteX4" fmla="*/ 698276 w 786843"/>
                <a:gd name="connsiteY4" fmla="*/ 23054 h 562853"/>
                <a:gd name="connsiteX5" fmla="*/ 608221 w 786843"/>
                <a:gd name="connsiteY5" fmla="*/ 210579 h 562853"/>
                <a:gd name="connsiteX6" fmla="*/ 786843 w 786843"/>
                <a:gd name="connsiteY6" fmla="*/ 353995 h 562853"/>
                <a:gd name="connsiteX7" fmla="*/ 378217 w 786843"/>
                <a:gd name="connsiteY7" fmla="*/ 558732 h 562853"/>
                <a:gd name="connsiteX8" fmla="*/ 6417 w 786843"/>
                <a:gd name="connsiteY8" fmla="*/ 463093 h 562853"/>
                <a:gd name="connsiteX0" fmla="*/ 6417 w 786843"/>
                <a:gd name="connsiteY0" fmla="*/ 513220 h 612980"/>
                <a:gd name="connsiteX1" fmla="*/ 80147 w 786843"/>
                <a:gd name="connsiteY1" fmla="*/ 343835 h 612980"/>
                <a:gd name="connsiteX2" fmla="*/ 30451 w 786843"/>
                <a:gd name="connsiteY2" fmla="*/ 151123 h 612980"/>
                <a:gd name="connsiteX3" fmla="*/ 376617 w 786843"/>
                <a:gd name="connsiteY3" fmla="*/ 2652 h 612980"/>
                <a:gd name="connsiteX4" fmla="*/ 698276 w 786843"/>
                <a:gd name="connsiteY4" fmla="*/ 73181 h 612980"/>
                <a:gd name="connsiteX5" fmla="*/ 608221 w 786843"/>
                <a:gd name="connsiteY5" fmla="*/ 260706 h 612980"/>
                <a:gd name="connsiteX6" fmla="*/ 786843 w 786843"/>
                <a:gd name="connsiteY6" fmla="*/ 404122 h 612980"/>
                <a:gd name="connsiteX7" fmla="*/ 378217 w 786843"/>
                <a:gd name="connsiteY7" fmla="*/ 608859 h 612980"/>
                <a:gd name="connsiteX8" fmla="*/ 6417 w 786843"/>
                <a:gd name="connsiteY8" fmla="*/ 513220 h 612980"/>
                <a:gd name="connsiteX0" fmla="*/ 6417 w 786843"/>
                <a:gd name="connsiteY0" fmla="*/ 513220 h 612980"/>
                <a:gd name="connsiteX1" fmla="*/ 80147 w 786843"/>
                <a:gd name="connsiteY1" fmla="*/ 343835 h 612980"/>
                <a:gd name="connsiteX2" fmla="*/ 30451 w 786843"/>
                <a:gd name="connsiteY2" fmla="*/ 151123 h 612980"/>
                <a:gd name="connsiteX3" fmla="*/ 376617 w 786843"/>
                <a:gd name="connsiteY3" fmla="*/ 2652 h 612980"/>
                <a:gd name="connsiteX4" fmla="*/ 698276 w 786843"/>
                <a:gd name="connsiteY4" fmla="*/ 73181 h 612980"/>
                <a:gd name="connsiteX5" fmla="*/ 531781 w 786843"/>
                <a:gd name="connsiteY5" fmla="*/ 298986 h 612980"/>
                <a:gd name="connsiteX6" fmla="*/ 786843 w 786843"/>
                <a:gd name="connsiteY6" fmla="*/ 404122 h 612980"/>
                <a:gd name="connsiteX7" fmla="*/ 378217 w 786843"/>
                <a:gd name="connsiteY7" fmla="*/ 608859 h 612980"/>
                <a:gd name="connsiteX8" fmla="*/ 6417 w 786843"/>
                <a:gd name="connsiteY8" fmla="*/ 513220 h 612980"/>
                <a:gd name="connsiteX0" fmla="*/ 6417 w 786843"/>
                <a:gd name="connsiteY0" fmla="*/ 511621 h 611381"/>
                <a:gd name="connsiteX1" fmla="*/ 80147 w 786843"/>
                <a:gd name="connsiteY1" fmla="*/ 342236 h 611381"/>
                <a:gd name="connsiteX2" fmla="*/ 30451 w 786843"/>
                <a:gd name="connsiteY2" fmla="*/ 149524 h 611381"/>
                <a:gd name="connsiteX3" fmla="*/ 376617 w 786843"/>
                <a:gd name="connsiteY3" fmla="*/ 1053 h 611381"/>
                <a:gd name="connsiteX4" fmla="*/ 746805 w 786843"/>
                <a:gd name="connsiteY4" fmla="*/ 93436 h 611381"/>
                <a:gd name="connsiteX5" fmla="*/ 531781 w 786843"/>
                <a:gd name="connsiteY5" fmla="*/ 297387 h 611381"/>
                <a:gd name="connsiteX6" fmla="*/ 786843 w 786843"/>
                <a:gd name="connsiteY6" fmla="*/ 402523 h 611381"/>
                <a:gd name="connsiteX7" fmla="*/ 378217 w 786843"/>
                <a:gd name="connsiteY7" fmla="*/ 607260 h 611381"/>
                <a:gd name="connsiteX8" fmla="*/ 6417 w 786843"/>
                <a:gd name="connsiteY8" fmla="*/ 511621 h 611381"/>
                <a:gd name="connsiteX0" fmla="*/ 6417 w 772112"/>
                <a:gd name="connsiteY0" fmla="*/ 511621 h 608672"/>
                <a:gd name="connsiteX1" fmla="*/ 80147 w 772112"/>
                <a:gd name="connsiteY1" fmla="*/ 342236 h 608672"/>
                <a:gd name="connsiteX2" fmla="*/ 30451 w 772112"/>
                <a:gd name="connsiteY2" fmla="*/ 149524 h 608672"/>
                <a:gd name="connsiteX3" fmla="*/ 376617 w 772112"/>
                <a:gd name="connsiteY3" fmla="*/ 1053 h 608672"/>
                <a:gd name="connsiteX4" fmla="*/ 746805 w 772112"/>
                <a:gd name="connsiteY4" fmla="*/ 93436 h 608672"/>
                <a:gd name="connsiteX5" fmla="*/ 531781 w 772112"/>
                <a:gd name="connsiteY5" fmla="*/ 297387 h 608672"/>
                <a:gd name="connsiteX6" fmla="*/ 772112 w 772112"/>
                <a:gd name="connsiteY6" fmla="*/ 457375 h 608672"/>
                <a:gd name="connsiteX7" fmla="*/ 378217 w 772112"/>
                <a:gd name="connsiteY7" fmla="*/ 607260 h 608672"/>
                <a:gd name="connsiteX8" fmla="*/ 6417 w 772112"/>
                <a:gd name="connsiteY8" fmla="*/ 511621 h 608672"/>
                <a:gd name="connsiteX0" fmla="*/ 20480 w 786175"/>
                <a:gd name="connsiteY0" fmla="*/ 510584 h 607635"/>
                <a:gd name="connsiteX1" fmla="*/ 94210 w 786175"/>
                <a:gd name="connsiteY1" fmla="*/ 341199 h 607635"/>
                <a:gd name="connsiteX2" fmla="*/ 16797 w 786175"/>
                <a:gd name="connsiteY2" fmla="*/ 98408 h 607635"/>
                <a:gd name="connsiteX3" fmla="*/ 390680 w 786175"/>
                <a:gd name="connsiteY3" fmla="*/ 16 h 607635"/>
                <a:gd name="connsiteX4" fmla="*/ 760868 w 786175"/>
                <a:gd name="connsiteY4" fmla="*/ 92399 h 607635"/>
                <a:gd name="connsiteX5" fmla="*/ 545844 w 786175"/>
                <a:gd name="connsiteY5" fmla="*/ 296350 h 607635"/>
                <a:gd name="connsiteX6" fmla="*/ 786175 w 786175"/>
                <a:gd name="connsiteY6" fmla="*/ 456338 h 607635"/>
                <a:gd name="connsiteX7" fmla="*/ 392280 w 786175"/>
                <a:gd name="connsiteY7" fmla="*/ 606223 h 607635"/>
                <a:gd name="connsiteX8" fmla="*/ 20480 w 786175"/>
                <a:gd name="connsiteY8" fmla="*/ 510584 h 607635"/>
                <a:gd name="connsiteX0" fmla="*/ 4451 w 819984"/>
                <a:gd name="connsiteY0" fmla="*/ 504551 h 607248"/>
                <a:gd name="connsiteX1" fmla="*/ 128019 w 819984"/>
                <a:gd name="connsiteY1" fmla="*/ 341199 h 607248"/>
                <a:gd name="connsiteX2" fmla="*/ 50606 w 819984"/>
                <a:gd name="connsiteY2" fmla="*/ 98408 h 607248"/>
                <a:gd name="connsiteX3" fmla="*/ 424489 w 819984"/>
                <a:gd name="connsiteY3" fmla="*/ 16 h 607248"/>
                <a:gd name="connsiteX4" fmla="*/ 794677 w 819984"/>
                <a:gd name="connsiteY4" fmla="*/ 92399 h 607248"/>
                <a:gd name="connsiteX5" fmla="*/ 579653 w 819984"/>
                <a:gd name="connsiteY5" fmla="*/ 296350 h 607248"/>
                <a:gd name="connsiteX6" fmla="*/ 819984 w 819984"/>
                <a:gd name="connsiteY6" fmla="*/ 456338 h 607248"/>
                <a:gd name="connsiteX7" fmla="*/ 426089 w 819984"/>
                <a:gd name="connsiteY7" fmla="*/ 606223 h 607248"/>
                <a:gd name="connsiteX8" fmla="*/ 4451 w 819984"/>
                <a:gd name="connsiteY8" fmla="*/ 504551 h 607248"/>
                <a:gd name="connsiteX0" fmla="*/ 8371 w 823904"/>
                <a:gd name="connsiteY0" fmla="*/ 504551 h 606978"/>
                <a:gd name="connsiteX1" fmla="*/ 144828 w 823904"/>
                <a:gd name="connsiteY1" fmla="*/ 293203 h 606978"/>
                <a:gd name="connsiteX2" fmla="*/ 54526 w 823904"/>
                <a:gd name="connsiteY2" fmla="*/ 98408 h 606978"/>
                <a:gd name="connsiteX3" fmla="*/ 428409 w 823904"/>
                <a:gd name="connsiteY3" fmla="*/ 16 h 606978"/>
                <a:gd name="connsiteX4" fmla="*/ 798597 w 823904"/>
                <a:gd name="connsiteY4" fmla="*/ 92399 h 606978"/>
                <a:gd name="connsiteX5" fmla="*/ 583573 w 823904"/>
                <a:gd name="connsiteY5" fmla="*/ 296350 h 606978"/>
                <a:gd name="connsiteX6" fmla="*/ 823904 w 823904"/>
                <a:gd name="connsiteY6" fmla="*/ 456338 h 606978"/>
                <a:gd name="connsiteX7" fmla="*/ 430009 w 823904"/>
                <a:gd name="connsiteY7" fmla="*/ 606223 h 606978"/>
                <a:gd name="connsiteX8" fmla="*/ 8371 w 823904"/>
                <a:gd name="connsiteY8" fmla="*/ 504551 h 60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3904" h="606978">
                  <a:moveTo>
                    <a:pt x="8371" y="504551"/>
                  </a:moveTo>
                  <a:cubicBezTo>
                    <a:pt x="-39159" y="452381"/>
                    <a:pt x="130574" y="338794"/>
                    <a:pt x="144828" y="293203"/>
                  </a:cubicBezTo>
                  <a:cubicBezTo>
                    <a:pt x="159082" y="247612"/>
                    <a:pt x="-13085" y="145484"/>
                    <a:pt x="54526" y="98408"/>
                  </a:cubicBezTo>
                  <a:cubicBezTo>
                    <a:pt x="122137" y="51332"/>
                    <a:pt x="304397" y="1017"/>
                    <a:pt x="428409" y="16"/>
                  </a:cubicBezTo>
                  <a:cubicBezTo>
                    <a:pt x="552421" y="-985"/>
                    <a:pt x="751511" y="45397"/>
                    <a:pt x="798597" y="92399"/>
                  </a:cubicBezTo>
                  <a:cubicBezTo>
                    <a:pt x="847838" y="213490"/>
                    <a:pt x="551985" y="248191"/>
                    <a:pt x="583573" y="296350"/>
                  </a:cubicBezTo>
                  <a:cubicBezTo>
                    <a:pt x="604355" y="351899"/>
                    <a:pt x="816635" y="280701"/>
                    <a:pt x="823904" y="456338"/>
                  </a:cubicBezTo>
                  <a:cubicBezTo>
                    <a:pt x="759650" y="526025"/>
                    <a:pt x="565931" y="598188"/>
                    <a:pt x="430009" y="606223"/>
                  </a:cubicBezTo>
                  <a:cubicBezTo>
                    <a:pt x="294087" y="614258"/>
                    <a:pt x="55901" y="556721"/>
                    <a:pt x="8371" y="504551"/>
                  </a:cubicBezTo>
                  <a:close/>
                </a:path>
              </a:pathLst>
            </a:custGeom>
            <a:solidFill>
              <a:srgbClr val="D9DEE7"/>
            </a:solidFill>
            <a:ln w="25400">
              <a:solidFill>
                <a:srgbClr val="9BA5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10" name="椭圆 4">
              <a:extLst>
                <a:ext uri="{FF2B5EF4-FFF2-40B4-BE49-F238E27FC236}">
                  <a16:creationId xmlns:a16="http://schemas.microsoft.com/office/drawing/2014/main" id="{C133DBD7-B762-4B75-BC45-3EC50D8ECCCE}"/>
                </a:ext>
              </a:extLst>
            </p:cNvPr>
            <p:cNvSpPr/>
            <p:nvPr/>
          </p:nvSpPr>
          <p:spPr>
            <a:xfrm rot="19287269">
              <a:off x="1911410" y="3756319"/>
              <a:ext cx="325701" cy="380851"/>
            </a:xfrm>
            <a:custGeom>
              <a:avLst/>
              <a:gdLst>
                <a:gd name="connsiteX0" fmla="*/ 0 w 242593"/>
                <a:gd name="connsiteY0" fmla="*/ 203259 h 406518"/>
                <a:gd name="connsiteX1" fmla="*/ 121297 w 242593"/>
                <a:gd name="connsiteY1" fmla="*/ 0 h 406518"/>
                <a:gd name="connsiteX2" fmla="*/ 242594 w 242593"/>
                <a:gd name="connsiteY2" fmla="*/ 203259 h 406518"/>
                <a:gd name="connsiteX3" fmla="*/ 121297 w 242593"/>
                <a:gd name="connsiteY3" fmla="*/ 406518 h 406518"/>
                <a:gd name="connsiteX4" fmla="*/ 0 w 242593"/>
                <a:gd name="connsiteY4" fmla="*/ 203259 h 406518"/>
                <a:gd name="connsiteX0" fmla="*/ 0 w 291059"/>
                <a:gd name="connsiteY0" fmla="*/ 205007 h 409041"/>
                <a:gd name="connsiteX1" fmla="*/ 121297 w 291059"/>
                <a:gd name="connsiteY1" fmla="*/ 1748 h 409041"/>
                <a:gd name="connsiteX2" fmla="*/ 291059 w 291059"/>
                <a:gd name="connsiteY2" fmla="*/ 140779 h 409041"/>
                <a:gd name="connsiteX3" fmla="*/ 121297 w 291059"/>
                <a:gd name="connsiteY3" fmla="*/ 408266 h 409041"/>
                <a:gd name="connsiteX4" fmla="*/ 0 w 291059"/>
                <a:gd name="connsiteY4" fmla="*/ 205007 h 409041"/>
                <a:gd name="connsiteX0" fmla="*/ 759 w 291818"/>
                <a:gd name="connsiteY0" fmla="*/ 205007 h 381368"/>
                <a:gd name="connsiteX1" fmla="*/ 122056 w 291818"/>
                <a:gd name="connsiteY1" fmla="*/ 1748 h 381368"/>
                <a:gd name="connsiteX2" fmla="*/ 291818 w 291818"/>
                <a:gd name="connsiteY2" fmla="*/ 140779 h 381368"/>
                <a:gd name="connsiteX3" fmla="*/ 179190 w 291818"/>
                <a:gd name="connsiteY3" fmla="*/ 380714 h 381368"/>
                <a:gd name="connsiteX4" fmla="*/ 759 w 291818"/>
                <a:gd name="connsiteY4" fmla="*/ 205007 h 381368"/>
                <a:gd name="connsiteX0" fmla="*/ 577 w 325701"/>
                <a:gd name="connsiteY0" fmla="*/ 196470 h 380851"/>
                <a:gd name="connsiteX1" fmla="*/ 155939 w 325701"/>
                <a:gd name="connsiteY1" fmla="*/ 1408 h 380851"/>
                <a:gd name="connsiteX2" fmla="*/ 325701 w 325701"/>
                <a:gd name="connsiteY2" fmla="*/ 140439 h 380851"/>
                <a:gd name="connsiteX3" fmla="*/ 213073 w 325701"/>
                <a:gd name="connsiteY3" fmla="*/ 380374 h 380851"/>
                <a:gd name="connsiteX4" fmla="*/ 577 w 325701"/>
                <a:gd name="connsiteY4" fmla="*/ 196470 h 380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701" h="380851">
                  <a:moveTo>
                    <a:pt x="577" y="196470"/>
                  </a:moveTo>
                  <a:cubicBezTo>
                    <a:pt x="-8945" y="133309"/>
                    <a:pt x="101752" y="10746"/>
                    <a:pt x="155939" y="1408"/>
                  </a:cubicBezTo>
                  <a:cubicBezTo>
                    <a:pt x="210126" y="-7930"/>
                    <a:pt x="325701" y="28182"/>
                    <a:pt x="325701" y="140439"/>
                  </a:cubicBezTo>
                  <a:cubicBezTo>
                    <a:pt x="325701" y="252696"/>
                    <a:pt x="267260" y="371036"/>
                    <a:pt x="213073" y="380374"/>
                  </a:cubicBezTo>
                  <a:cubicBezTo>
                    <a:pt x="158886" y="389712"/>
                    <a:pt x="10099" y="259631"/>
                    <a:pt x="577" y="19647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  <p:sp>
          <p:nvSpPr>
            <p:cNvPr id="211" name="矩形: 圆角 7">
              <a:extLst>
                <a:ext uri="{FF2B5EF4-FFF2-40B4-BE49-F238E27FC236}">
                  <a16:creationId xmlns:a16="http://schemas.microsoft.com/office/drawing/2014/main" id="{0F4C00A6-0AC4-4515-9DD5-5A170D4DF63E}"/>
                </a:ext>
              </a:extLst>
            </p:cNvPr>
            <p:cNvSpPr/>
            <p:nvPr/>
          </p:nvSpPr>
          <p:spPr>
            <a:xfrm rot="16777128">
              <a:off x="1993203" y="4046291"/>
              <a:ext cx="65708" cy="203022"/>
            </a:xfrm>
            <a:custGeom>
              <a:avLst/>
              <a:gdLst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9580 h 276046"/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26821 h 276046"/>
                <a:gd name="connsiteX9" fmla="*/ 0 w 117475"/>
                <a:gd name="connsiteY9" fmla="*/ 19580 h 276046"/>
                <a:gd name="connsiteX0" fmla="*/ 20638 w 138113"/>
                <a:gd name="connsiteY0" fmla="*/ 19580 h 276046"/>
                <a:gd name="connsiteX1" fmla="*/ 40218 w 138113"/>
                <a:gd name="connsiteY1" fmla="*/ 0 h 276046"/>
                <a:gd name="connsiteX2" fmla="*/ 118533 w 138113"/>
                <a:gd name="connsiteY2" fmla="*/ 0 h 276046"/>
                <a:gd name="connsiteX3" fmla="*/ 138113 w 138113"/>
                <a:gd name="connsiteY3" fmla="*/ 19580 h 276046"/>
                <a:gd name="connsiteX4" fmla="*/ 138113 w 138113"/>
                <a:gd name="connsiteY4" fmla="*/ 256466 h 276046"/>
                <a:gd name="connsiteX5" fmla="*/ 118533 w 138113"/>
                <a:gd name="connsiteY5" fmla="*/ 276046 h 276046"/>
                <a:gd name="connsiteX6" fmla="*/ 40218 w 138113"/>
                <a:gd name="connsiteY6" fmla="*/ 276046 h 276046"/>
                <a:gd name="connsiteX7" fmla="*/ 20638 w 138113"/>
                <a:gd name="connsiteY7" fmla="*/ 256466 h 276046"/>
                <a:gd name="connsiteX8" fmla="*/ 0 w 138113"/>
                <a:gd name="connsiteY8" fmla="*/ 126821 h 276046"/>
                <a:gd name="connsiteX9" fmla="*/ 20638 w 138113"/>
                <a:gd name="connsiteY9" fmla="*/ 19580 h 276046"/>
                <a:gd name="connsiteX0" fmla="*/ 22013 w 139488"/>
                <a:gd name="connsiteY0" fmla="*/ 19580 h 276046"/>
                <a:gd name="connsiteX1" fmla="*/ 41593 w 139488"/>
                <a:gd name="connsiteY1" fmla="*/ 0 h 276046"/>
                <a:gd name="connsiteX2" fmla="*/ 119908 w 139488"/>
                <a:gd name="connsiteY2" fmla="*/ 0 h 276046"/>
                <a:gd name="connsiteX3" fmla="*/ 139488 w 139488"/>
                <a:gd name="connsiteY3" fmla="*/ 19580 h 276046"/>
                <a:gd name="connsiteX4" fmla="*/ 139488 w 139488"/>
                <a:gd name="connsiteY4" fmla="*/ 256466 h 276046"/>
                <a:gd name="connsiteX5" fmla="*/ 119908 w 139488"/>
                <a:gd name="connsiteY5" fmla="*/ 276046 h 276046"/>
                <a:gd name="connsiteX6" fmla="*/ 41593 w 139488"/>
                <a:gd name="connsiteY6" fmla="*/ 276046 h 276046"/>
                <a:gd name="connsiteX7" fmla="*/ 22013 w 139488"/>
                <a:gd name="connsiteY7" fmla="*/ 256466 h 276046"/>
                <a:gd name="connsiteX8" fmla="*/ 1375 w 139488"/>
                <a:gd name="connsiteY8" fmla="*/ 126821 h 276046"/>
                <a:gd name="connsiteX9" fmla="*/ 22013 w 139488"/>
                <a:gd name="connsiteY9" fmla="*/ 19580 h 276046"/>
                <a:gd name="connsiteX0" fmla="*/ 25039 w 142514"/>
                <a:gd name="connsiteY0" fmla="*/ 19580 h 276046"/>
                <a:gd name="connsiteX1" fmla="*/ 44619 w 142514"/>
                <a:gd name="connsiteY1" fmla="*/ 0 h 276046"/>
                <a:gd name="connsiteX2" fmla="*/ 122934 w 142514"/>
                <a:gd name="connsiteY2" fmla="*/ 0 h 276046"/>
                <a:gd name="connsiteX3" fmla="*/ 142514 w 142514"/>
                <a:gd name="connsiteY3" fmla="*/ 19580 h 276046"/>
                <a:gd name="connsiteX4" fmla="*/ 142514 w 142514"/>
                <a:gd name="connsiteY4" fmla="*/ 256466 h 276046"/>
                <a:gd name="connsiteX5" fmla="*/ 122934 w 142514"/>
                <a:gd name="connsiteY5" fmla="*/ 276046 h 276046"/>
                <a:gd name="connsiteX6" fmla="*/ 44619 w 142514"/>
                <a:gd name="connsiteY6" fmla="*/ 276046 h 276046"/>
                <a:gd name="connsiteX7" fmla="*/ 25039 w 142514"/>
                <a:gd name="connsiteY7" fmla="*/ 256466 h 276046"/>
                <a:gd name="connsiteX8" fmla="*/ 1226 w 142514"/>
                <a:gd name="connsiteY8" fmla="*/ 133171 h 276046"/>
                <a:gd name="connsiteX9" fmla="*/ 25039 w 142514"/>
                <a:gd name="connsiteY9" fmla="*/ 19580 h 276046"/>
                <a:gd name="connsiteX0" fmla="*/ 29631 w 147106"/>
                <a:gd name="connsiteY0" fmla="*/ 19580 h 276046"/>
                <a:gd name="connsiteX1" fmla="*/ 49211 w 147106"/>
                <a:gd name="connsiteY1" fmla="*/ 0 h 276046"/>
                <a:gd name="connsiteX2" fmla="*/ 127526 w 147106"/>
                <a:gd name="connsiteY2" fmla="*/ 0 h 276046"/>
                <a:gd name="connsiteX3" fmla="*/ 147106 w 147106"/>
                <a:gd name="connsiteY3" fmla="*/ 19580 h 276046"/>
                <a:gd name="connsiteX4" fmla="*/ 147106 w 147106"/>
                <a:gd name="connsiteY4" fmla="*/ 256466 h 276046"/>
                <a:gd name="connsiteX5" fmla="*/ 127526 w 147106"/>
                <a:gd name="connsiteY5" fmla="*/ 276046 h 276046"/>
                <a:gd name="connsiteX6" fmla="*/ 49211 w 147106"/>
                <a:gd name="connsiteY6" fmla="*/ 276046 h 276046"/>
                <a:gd name="connsiteX7" fmla="*/ 29631 w 147106"/>
                <a:gd name="connsiteY7" fmla="*/ 256466 h 276046"/>
                <a:gd name="connsiteX8" fmla="*/ 1055 w 147106"/>
                <a:gd name="connsiteY8" fmla="*/ 131583 h 276046"/>
                <a:gd name="connsiteX9" fmla="*/ 29631 w 147106"/>
                <a:gd name="connsiteY9" fmla="*/ 19580 h 276046"/>
                <a:gd name="connsiteX0" fmla="*/ 23524 w 140999"/>
                <a:gd name="connsiteY0" fmla="*/ 19580 h 276046"/>
                <a:gd name="connsiteX1" fmla="*/ 43104 w 140999"/>
                <a:gd name="connsiteY1" fmla="*/ 0 h 276046"/>
                <a:gd name="connsiteX2" fmla="*/ 121419 w 140999"/>
                <a:gd name="connsiteY2" fmla="*/ 0 h 276046"/>
                <a:gd name="connsiteX3" fmla="*/ 140999 w 140999"/>
                <a:gd name="connsiteY3" fmla="*/ 19580 h 276046"/>
                <a:gd name="connsiteX4" fmla="*/ 140999 w 140999"/>
                <a:gd name="connsiteY4" fmla="*/ 256466 h 276046"/>
                <a:gd name="connsiteX5" fmla="*/ 121419 w 140999"/>
                <a:gd name="connsiteY5" fmla="*/ 276046 h 276046"/>
                <a:gd name="connsiteX6" fmla="*/ 43104 w 140999"/>
                <a:gd name="connsiteY6" fmla="*/ 276046 h 276046"/>
                <a:gd name="connsiteX7" fmla="*/ 23524 w 140999"/>
                <a:gd name="connsiteY7" fmla="*/ 256466 h 276046"/>
                <a:gd name="connsiteX8" fmla="*/ 1298 w 140999"/>
                <a:gd name="connsiteY8" fmla="*/ 156983 h 276046"/>
                <a:gd name="connsiteX9" fmla="*/ 23524 w 140999"/>
                <a:gd name="connsiteY9" fmla="*/ 19580 h 276046"/>
                <a:gd name="connsiteX0" fmla="*/ 20516 w 137991"/>
                <a:gd name="connsiteY0" fmla="*/ 19580 h 276046"/>
                <a:gd name="connsiteX1" fmla="*/ 40096 w 137991"/>
                <a:gd name="connsiteY1" fmla="*/ 0 h 276046"/>
                <a:gd name="connsiteX2" fmla="*/ 118411 w 137991"/>
                <a:gd name="connsiteY2" fmla="*/ 0 h 276046"/>
                <a:gd name="connsiteX3" fmla="*/ 137991 w 137991"/>
                <a:gd name="connsiteY3" fmla="*/ 19580 h 276046"/>
                <a:gd name="connsiteX4" fmla="*/ 137991 w 137991"/>
                <a:gd name="connsiteY4" fmla="*/ 256466 h 276046"/>
                <a:gd name="connsiteX5" fmla="*/ 118411 w 137991"/>
                <a:gd name="connsiteY5" fmla="*/ 276046 h 276046"/>
                <a:gd name="connsiteX6" fmla="*/ 40096 w 137991"/>
                <a:gd name="connsiteY6" fmla="*/ 276046 h 276046"/>
                <a:gd name="connsiteX7" fmla="*/ 20516 w 137991"/>
                <a:gd name="connsiteY7" fmla="*/ 256466 h 276046"/>
                <a:gd name="connsiteX8" fmla="*/ 1465 w 137991"/>
                <a:gd name="connsiteY8" fmla="*/ 141108 h 276046"/>
                <a:gd name="connsiteX9" fmla="*/ 20516 w 137991"/>
                <a:gd name="connsiteY9" fmla="*/ 19580 h 276046"/>
                <a:gd name="connsiteX0" fmla="*/ 19864 w 137339"/>
                <a:gd name="connsiteY0" fmla="*/ 19580 h 276046"/>
                <a:gd name="connsiteX1" fmla="*/ 39444 w 137339"/>
                <a:gd name="connsiteY1" fmla="*/ 0 h 276046"/>
                <a:gd name="connsiteX2" fmla="*/ 117759 w 137339"/>
                <a:gd name="connsiteY2" fmla="*/ 0 h 276046"/>
                <a:gd name="connsiteX3" fmla="*/ 137339 w 137339"/>
                <a:gd name="connsiteY3" fmla="*/ 19580 h 276046"/>
                <a:gd name="connsiteX4" fmla="*/ 137339 w 137339"/>
                <a:gd name="connsiteY4" fmla="*/ 256466 h 276046"/>
                <a:gd name="connsiteX5" fmla="*/ 117759 w 137339"/>
                <a:gd name="connsiteY5" fmla="*/ 276046 h 276046"/>
                <a:gd name="connsiteX6" fmla="*/ 39444 w 137339"/>
                <a:gd name="connsiteY6" fmla="*/ 276046 h 276046"/>
                <a:gd name="connsiteX7" fmla="*/ 19864 w 137339"/>
                <a:gd name="connsiteY7" fmla="*/ 256466 h 276046"/>
                <a:gd name="connsiteX8" fmla="*/ 813 w 137339"/>
                <a:gd name="connsiteY8" fmla="*/ 141108 h 276046"/>
                <a:gd name="connsiteX9" fmla="*/ 19864 w 13733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8237"/>
                <a:gd name="connsiteY0" fmla="*/ 19580 h 276046"/>
                <a:gd name="connsiteX1" fmla="*/ 38754 w 138237"/>
                <a:gd name="connsiteY1" fmla="*/ 0 h 276046"/>
                <a:gd name="connsiteX2" fmla="*/ 117069 w 138237"/>
                <a:gd name="connsiteY2" fmla="*/ 0 h 276046"/>
                <a:gd name="connsiteX3" fmla="*/ 136649 w 138237"/>
                <a:gd name="connsiteY3" fmla="*/ 19580 h 276046"/>
                <a:gd name="connsiteX4" fmla="*/ 138237 w 138237"/>
                <a:gd name="connsiteY4" fmla="*/ 144284 h 276046"/>
                <a:gd name="connsiteX5" fmla="*/ 136649 w 138237"/>
                <a:gd name="connsiteY5" fmla="*/ 256466 h 276046"/>
                <a:gd name="connsiteX6" fmla="*/ 117069 w 138237"/>
                <a:gd name="connsiteY6" fmla="*/ 276046 h 276046"/>
                <a:gd name="connsiteX7" fmla="*/ 38754 w 138237"/>
                <a:gd name="connsiteY7" fmla="*/ 276046 h 276046"/>
                <a:gd name="connsiteX8" fmla="*/ 19174 w 138237"/>
                <a:gd name="connsiteY8" fmla="*/ 256466 h 276046"/>
                <a:gd name="connsiteX9" fmla="*/ 123 w 138237"/>
                <a:gd name="connsiteY9" fmla="*/ 141108 h 276046"/>
                <a:gd name="connsiteX10" fmla="*/ 19174 w 138237"/>
                <a:gd name="connsiteY10" fmla="*/ 19580 h 276046"/>
                <a:gd name="connsiteX0" fmla="*/ 19174 w 136663"/>
                <a:gd name="connsiteY0" fmla="*/ 19580 h 276046"/>
                <a:gd name="connsiteX1" fmla="*/ 38754 w 136663"/>
                <a:gd name="connsiteY1" fmla="*/ 0 h 276046"/>
                <a:gd name="connsiteX2" fmla="*/ 117069 w 136663"/>
                <a:gd name="connsiteY2" fmla="*/ 0 h 276046"/>
                <a:gd name="connsiteX3" fmla="*/ 136649 w 136663"/>
                <a:gd name="connsiteY3" fmla="*/ 19580 h 276046"/>
                <a:gd name="connsiteX4" fmla="*/ 123950 w 136663"/>
                <a:gd name="connsiteY4" fmla="*/ 139521 h 276046"/>
                <a:gd name="connsiteX5" fmla="*/ 136649 w 136663"/>
                <a:gd name="connsiteY5" fmla="*/ 256466 h 276046"/>
                <a:gd name="connsiteX6" fmla="*/ 117069 w 136663"/>
                <a:gd name="connsiteY6" fmla="*/ 276046 h 276046"/>
                <a:gd name="connsiteX7" fmla="*/ 38754 w 136663"/>
                <a:gd name="connsiteY7" fmla="*/ 276046 h 276046"/>
                <a:gd name="connsiteX8" fmla="*/ 19174 w 136663"/>
                <a:gd name="connsiteY8" fmla="*/ 256466 h 276046"/>
                <a:gd name="connsiteX9" fmla="*/ 123 w 136663"/>
                <a:gd name="connsiteY9" fmla="*/ 141108 h 276046"/>
                <a:gd name="connsiteX10" fmla="*/ 19174 w 136663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42696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5871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7458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4283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7"/>
                <a:gd name="connsiteY0" fmla="*/ 19580 h 276046"/>
                <a:gd name="connsiteX1" fmla="*/ 38754 w 136667"/>
                <a:gd name="connsiteY1" fmla="*/ 0 h 276046"/>
                <a:gd name="connsiteX2" fmla="*/ 117069 w 136667"/>
                <a:gd name="connsiteY2" fmla="*/ 0 h 276046"/>
                <a:gd name="connsiteX3" fmla="*/ 136649 w 136667"/>
                <a:gd name="connsiteY3" fmla="*/ 19580 h 276046"/>
                <a:gd name="connsiteX4" fmla="*/ 125537 w 136667"/>
                <a:gd name="connsiteY4" fmla="*/ 139521 h 276046"/>
                <a:gd name="connsiteX5" fmla="*/ 136649 w 136667"/>
                <a:gd name="connsiteY5" fmla="*/ 256466 h 276046"/>
                <a:gd name="connsiteX6" fmla="*/ 117069 w 136667"/>
                <a:gd name="connsiteY6" fmla="*/ 276046 h 276046"/>
                <a:gd name="connsiteX7" fmla="*/ 38754 w 136667"/>
                <a:gd name="connsiteY7" fmla="*/ 276046 h 276046"/>
                <a:gd name="connsiteX8" fmla="*/ 19174 w 136667"/>
                <a:gd name="connsiteY8" fmla="*/ 256466 h 276046"/>
                <a:gd name="connsiteX9" fmla="*/ 123 w 136667"/>
                <a:gd name="connsiteY9" fmla="*/ 141108 h 276046"/>
                <a:gd name="connsiteX10" fmla="*/ 19174 w 13666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8"/>
                <a:gd name="connsiteY0" fmla="*/ 19580 h 276046"/>
                <a:gd name="connsiteX1" fmla="*/ 29414 w 127328"/>
                <a:gd name="connsiteY1" fmla="*/ 0 h 276046"/>
                <a:gd name="connsiteX2" fmla="*/ 107729 w 127328"/>
                <a:gd name="connsiteY2" fmla="*/ 0 h 276046"/>
                <a:gd name="connsiteX3" fmla="*/ 127309 w 127328"/>
                <a:gd name="connsiteY3" fmla="*/ 19580 h 276046"/>
                <a:gd name="connsiteX4" fmla="*/ 116197 w 127328"/>
                <a:gd name="connsiteY4" fmla="*/ 139521 h 276046"/>
                <a:gd name="connsiteX5" fmla="*/ 127309 w 127328"/>
                <a:gd name="connsiteY5" fmla="*/ 256466 h 276046"/>
                <a:gd name="connsiteX6" fmla="*/ 107729 w 127328"/>
                <a:gd name="connsiteY6" fmla="*/ 276046 h 276046"/>
                <a:gd name="connsiteX7" fmla="*/ 29414 w 127328"/>
                <a:gd name="connsiteY7" fmla="*/ 276046 h 276046"/>
                <a:gd name="connsiteX8" fmla="*/ 9834 w 127328"/>
                <a:gd name="connsiteY8" fmla="*/ 256466 h 276046"/>
                <a:gd name="connsiteX9" fmla="*/ 308 w 127328"/>
                <a:gd name="connsiteY9" fmla="*/ 129995 h 276046"/>
                <a:gd name="connsiteX10" fmla="*/ 9834 w 127328"/>
                <a:gd name="connsiteY10" fmla="*/ 19580 h 276046"/>
                <a:gd name="connsiteX0" fmla="*/ 9834 w 127342"/>
                <a:gd name="connsiteY0" fmla="*/ 19580 h 276046"/>
                <a:gd name="connsiteX1" fmla="*/ 29414 w 127342"/>
                <a:gd name="connsiteY1" fmla="*/ 0 h 276046"/>
                <a:gd name="connsiteX2" fmla="*/ 107729 w 127342"/>
                <a:gd name="connsiteY2" fmla="*/ 0 h 276046"/>
                <a:gd name="connsiteX3" fmla="*/ 127309 w 127342"/>
                <a:gd name="connsiteY3" fmla="*/ 19580 h 276046"/>
                <a:gd name="connsiteX4" fmla="*/ 116197 w 127342"/>
                <a:gd name="connsiteY4" fmla="*/ 139521 h 276046"/>
                <a:gd name="connsiteX5" fmla="*/ 127309 w 127342"/>
                <a:gd name="connsiteY5" fmla="*/ 256466 h 276046"/>
                <a:gd name="connsiteX6" fmla="*/ 107729 w 127342"/>
                <a:gd name="connsiteY6" fmla="*/ 276046 h 276046"/>
                <a:gd name="connsiteX7" fmla="*/ 29414 w 127342"/>
                <a:gd name="connsiteY7" fmla="*/ 276046 h 276046"/>
                <a:gd name="connsiteX8" fmla="*/ 9834 w 127342"/>
                <a:gd name="connsiteY8" fmla="*/ 256466 h 276046"/>
                <a:gd name="connsiteX9" fmla="*/ 308 w 127342"/>
                <a:gd name="connsiteY9" fmla="*/ 129995 h 276046"/>
                <a:gd name="connsiteX10" fmla="*/ 9834 w 127342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327" h="276046">
                  <a:moveTo>
                    <a:pt x="9834" y="19580"/>
                  </a:moveTo>
                  <a:cubicBezTo>
                    <a:pt x="9834" y="8766"/>
                    <a:pt x="18600" y="0"/>
                    <a:pt x="29414" y="0"/>
                  </a:cubicBezTo>
                  <a:lnTo>
                    <a:pt x="107729" y="0"/>
                  </a:lnTo>
                  <a:cubicBezTo>
                    <a:pt x="118543" y="0"/>
                    <a:pt x="127309" y="8766"/>
                    <a:pt x="127309" y="19580"/>
                  </a:cubicBezTo>
                  <a:cubicBezTo>
                    <a:pt x="127838" y="61148"/>
                    <a:pt x="116727" y="86253"/>
                    <a:pt x="116197" y="139521"/>
                  </a:cubicBezTo>
                  <a:cubicBezTo>
                    <a:pt x="115667" y="192789"/>
                    <a:pt x="127838" y="219072"/>
                    <a:pt x="127309" y="256466"/>
                  </a:cubicBezTo>
                  <a:cubicBezTo>
                    <a:pt x="127309" y="267280"/>
                    <a:pt x="118543" y="276046"/>
                    <a:pt x="107729" y="276046"/>
                  </a:cubicBezTo>
                  <a:lnTo>
                    <a:pt x="29414" y="276046"/>
                  </a:lnTo>
                  <a:cubicBezTo>
                    <a:pt x="18600" y="276046"/>
                    <a:pt x="9834" y="267280"/>
                    <a:pt x="9834" y="256466"/>
                  </a:cubicBezTo>
                  <a:cubicBezTo>
                    <a:pt x="3484" y="218013"/>
                    <a:pt x="-1279" y="170035"/>
                    <a:pt x="308" y="129995"/>
                  </a:cubicBezTo>
                  <a:cubicBezTo>
                    <a:pt x="1895" y="89955"/>
                    <a:pt x="3131" y="40717"/>
                    <a:pt x="9834" y="1958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12" name="矩形: 圆角 7">
              <a:extLst>
                <a:ext uri="{FF2B5EF4-FFF2-40B4-BE49-F238E27FC236}">
                  <a16:creationId xmlns:a16="http://schemas.microsoft.com/office/drawing/2014/main" id="{B8EDE304-999B-4E29-BA58-98713C63F347}"/>
                </a:ext>
              </a:extLst>
            </p:cNvPr>
            <p:cNvSpPr/>
            <p:nvPr/>
          </p:nvSpPr>
          <p:spPr>
            <a:xfrm rot="16777128">
              <a:off x="2005902" y="4144999"/>
              <a:ext cx="65708" cy="203022"/>
            </a:xfrm>
            <a:custGeom>
              <a:avLst/>
              <a:gdLst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9580 h 276046"/>
                <a:gd name="connsiteX0" fmla="*/ 0 w 117475"/>
                <a:gd name="connsiteY0" fmla="*/ 19580 h 276046"/>
                <a:gd name="connsiteX1" fmla="*/ 19580 w 117475"/>
                <a:gd name="connsiteY1" fmla="*/ 0 h 276046"/>
                <a:gd name="connsiteX2" fmla="*/ 97895 w 117475"/>
                <a:gd name="connsiteY2" fmla="*/ 0 h 276046"/>
                <a:gd name="connsiteX3" fmla="*/ 117475 w 117475"/>
                <a:gd name="connsiteY3" fmla="*/ 19580 h 276046"/>
                <a:gd name="connsiteX4" fmla="*/ 117475 w 117475"/>
                <a:gd name="connsiteY4" fmla="*/ 256466 h 276046"/>
                <a:gd name="connsiteX5" fmla="*/ 97895 w 117475"/>
                <a:gd name="connsiteY5" fmla="*/ 276046 h 276046"/>
                <a:gd name="connsiteX6" fmla="*/ 19580 w 117475"/>
                <a:gd name="connsiteY6" fmla="*/ 276046 h 276046"/>
                <a:gd name="connsiteX7" fmla="*/ 0 w 117475"/>
                <a:gd name="connsiteY7" fmla="*/ 256466 h 276046"/>
                <a:gd name="connsiteX8" fmla="*/ 0 w 117475"/>
                <a:gd name="connsiteY8" fmla="*/ 126821 h 276046"/>
                <a:gd name="connsiteX9" fmla="*/ 0 w 117475"/>
                <a:gd name="connsiteY9" fmla="*/ 19580 h 276046"/>
                <a:gd name="connsiteX0" fmla="*/ 20638 w 138113"/>
                <a:gd name="connsiteY0" fmla="*/ 19580 h 276046"/>
                <a:gd name="connsiteX1" fmla="*/ 40218 w 138113"/>
                <a:gd name="connsiteY1" fmla="*/ 0 h 276046"/>
                <a:gd name="connsiteX2" fmla="*/ 118533 w 138113"/>
                <a:gd name="connsiteY2" fmla="*/ 0 h 276046"/>
                <a:gd name="connsiteX3" fmla="*/ 138113 w 138113"/>
                <a:gd name="connsiteY3" fmla="*/ 19580 h 276046"/>
                <a:gd name="connsiteX4" fmla="*/ 138113 w 138113"/>
                <a:gd name="connsiteY4" fmla="*/ 256466 h 276046"/>
                <a:gd name="connsiteX5" fmla="*/ 118533 w 138113"/>
                <a:gd name="connsiteY5" fmla="*/ 276046 h 276046"/>
                <a:gd name="connsiteX6" fmla="*/ 40218 w 138113"/>
                <a:gd name="connsiteY6" fmla="*/ 276046 h 276046"/>
                <a:gd name="connsiteX7" fmla="*/ 20638 w 138113"/>
                <a:gd name="connsiteY7" fmla="*/ 256466 h 276046"/>
                <a:gd name="connsiteX8" fmla="*/ 0 w 138113"/>
                <a:gd name="connsiteY8" fmla="*/ 126821 h 276046"/>
                <a:gd name="connsiteX9" fmla="*/ 20638 w 138113"/>
                <a:gd name="connsiteY9" fmla="*/ 19580 h 276046"/>
                <a:gd name="connsiteX0" fmla="*/ 22013 w 139488"/>
                <a:gd name="connsiteY0" fmla="*/ 19580 h 276046"/>
                <a:gd name="connsiteX1" fmla="*/ 41593 w 139488"/>
                <a:gd name="connsiteY1" fmla="*/ 0 h 276046"/>
                <a:gd name="connsiteX2" fmla="*/ 119908 w 139488"/>
                <a:gd name="connsiteY2" fmla="*/ 0 h 276046"/>
                <a:gd name="connsiteX3" fmla="*/ 139488 w 139488"/>
                <a:gd name="connsiteY3" fmla="*/ 19580 h 276046"/>
                <a:gd name="connsiteX4" fmla="*/ 139488 w 139488"/>
                <a:gd name="connsiteY4" fmla="*/ 256466 h 276046"/>
                <a:gd name="connsiteX5" fmla="*/ 119908 w 139488"/>
                <a:gd name="connsiteY5" fmla="*/ 276046 h 276046"/>
                <a:gd name="connsiteX6" fmla="*/ 41593 w 139488"/>
                <a:gd name="connsiteY6" fmla="*/ 276046 h 276046"/>
                <a:gd name="connsiteX7" fmla="*/ 22013 w 139488"/>
                <a:gd name="connsiteY7" fmla="*/ 256466 h 276046"/>
                <a:gd name="connsiteX8" fmla="*/ 1375 w 139488"/>
                <a:gd name="connsiteY8" fmla="*/ 126821 h 276046"/>
                <a:gd name="connsiteX9" fmla="*/ 22013 w 139488"/>
                <a:gd name="connsiteY9" fmla="*/ 19580 h 276046"/>
                <a:gd name="connsiteX0" fmla="*/ 25039 w 142514"/>
                <a:gd name="connsiteY0" fmla="*/ 19580 h 276046"/>
                <a:gd name="connsiteX1" fmla="*/ 44619 w 142514"/>
                <a:gd name="connsiteY1" fmla="*/ 0 h 276046"/>
                <a:gd name="connsiteX2" fmla="*/ 122934 w 142514"/>
                <a:gd name="connsiteY2" fmla="*/ 0 h 276046"/>
                <a:gd name="connsiteX3" fmla="*/ 142514 w 142514"/>
                <a:gd name="connsiteY3" fmla="*/ 19580 h 276046"/>
                <a:gd name="connsiteX4" fmla="*/ 142514 w 142514"/>
                <a:gd name="connsiteY4" fmla="*/ 256466 h 276046"/>
                <a:gd name="connsiteX5" fmla="*/ 122934 w 142514"/>
                <a:gd name="connsiteY5" fmla="*/ 276046 h 276046"/>
                <a:gd name="connsiteX6" fmla="*/ 44619 w 142514"/>
                <a:gd name="connsiteY6" fmla="*/ 276046 h 276046"/>
                <a:gd name="connsiteX7" fmla="*/ 25039 w 142514"/>
                <a:gd name="connsiteY7" fmla="*/ 256466 h 276046"/>
                <a:gd name="connsiteX8" fmla="*/ 1226 w 142514"/>
                <a:gd name="connsiteY8" fmla="*/ 133171 h 276046"/>
                <a:gd name="connsiteX9" fmla="*/ 25039 w 142514"/>
                <a:gd name="connsiteY9" fmla="*/ 19580 h 276046"/>
                <a:gd name="connsiteX0" fmla="*/ 29631 w 147106"/>
                <a:gd name="connsiteY0" fmla="*/ 19580 h 276046"/>
                <a:gd name="connsiteX1" fmla="*/ 49211 w 147106"/>
                <a:gd name="connsiteY1" fmla="*/ 0 h 276046"/>
                <a:gd name="connsiteX2" fmla="*/ 127526 w 147106"/>
                <a:gd name="connsiteY2" fmla="*/ 0 h 276046"/>
                <a:gd name="connsiteX3" fmla="*/ 147106 w 147106"/>
                <a:gd name="connsiteY3" fmla="*/ 19580 h 276046"/>
                <a:gd name="connsiteX4" fmla="*/ 147106 w 147106"/>
                <a:gd name="connsiteY4" fmla="*/ 256466 h 276046"/>
                <a:gd name="connsiteX5" fmla="*/ 127526 w 147106"/>
                <a:gd name="connsiteY5" fmla="*/ 276046 h 276046"/>
                <a:gd name="connsiteX6" fmla="*/ 49211 w 147106"/>
                <a:gd name="connsiteY6" fmla="*/ 276046 h 276046"/>
                <a:gd name="connsiteX7" fmla="*/ 29631 w 147106"/>
                <a:gd name="connsiteY7" fmla="*/ 256466 h 276046"/>
                <a:gd name="connsiteX8" fmla="*/ 1055 w 147106"/>
                <a:gd name="connsiteY8" fmla="*/ 131583 h 276046"/>
                <a:gd name="connsiteX9" fmla="*/ 29631 w 147106"/>
                <a:gd name="connsiteY9" fmla="*/ 19580 h 276046"/>
                <a:gd name="connsiteX0" fmla="*/ 23524 w 140999"/>
                <a:gd name="connsiteY0" fmla="*/ 19580 h 276046"/>
                <a:gd name="connsiteX1" fmla="*/ 43104 w 140999"/>
                <a:gd name="connsiteY1" fmla="*/ 0 h 276046"/>
                <a:gd name="connsiteX2" fmla="*/ 121419 w 140999"/>
                <a:gd name="connsiteY2" fmla="*/ 0 h 276046"/>
                <a:gd name="connsiteX3" fmla="*/ 140999 w 140999"/>
                <a:gd name="connsiteY3" fmla="*/ 19580 h 276046"/>
                <a:gd name="connsiteX4" fmla="*/ 140999 w 140999"/>
                <a:gd name="connsiteY4" fmla="*/ 256466 h 276046"/>
                <a:gd name="connsiteX5" fmla="*/ 121419 w 140999"/>
                <a:gd name="connsiteY5" fmla="*/ 276046 h 276046"/>
                <a:gd name="connsiteX6" fmla="*/ 43104 w 140999"/>
                <a:gd name="connsiteY6" fmla="*/ 276046 h 276046"/>
                <a:gd name="connsiteX7" fmla="*/ 23524 w 140999"/>
                <a:gd name="connsiteY7" fmla="*/ 256466 h 276046"/>
                <a:gd name="connsiteX8" fmla="*/ 1298 w 140999"/>
                <a:gd name="connsiteY8" fmla="*/ 156983 h 276046"/>
                <a:gd name="connsiteX9" fmla="*/ 23524 w 140999"/>
                <a:gd name="connsiteY9" fmla="*/ 19580 h 276046"/>
                <a:gd name="connsiteX0" fmla="*/ 20516 w 137991"/>
                <a:gd name="connsiteY0" fmla="*/ 19580 h 276046"/>
                <a:gd name="connsiteX1" fmla="*/ 40096 w 137991"/>
                <a:gd name="connsiteY1" fmla="*/ 0 h 276046"/>
                <a:gd name="connsiteX2" fmla="*/ 118411 w 137991"/>
                <a:gd name="connsiteY2" fmla="*/ 0 h 276046"/>
                <a:gd name="connsiteX3" fmla="*/ 137991 w 137991"/>
                <a:gd name="connsiteY3" fmla="*/ 19580 h 276046"/>
                <a:gd name="connsiteX4" fmla="*/ 137991 w 137991"/>
                <a:gd name="connsiteY4" fmla="*/ 256466 h 276046"/>
                <a:gd name="connsiteX5" fmla="*/ 118411 w 137991"/>
                <a:gd name="connsiteY5" fmla="*/ 276046 h 276046"/>
                <a:gd name="connsiteX6" fmla="*/ 40096 w 137991"/>
                <a:gd name="connsiteY6" fmla="*/ 276046 h 276046"/>
                <a:gd name="connsiteX7" fmla="*/ 20516 w 137991"/>
                <a:gd name="connsiteY7" fmla="*/ 256466 h 276046"/>
                <a:gd name="connsiteX8" fmla="*/ 1465 w 137991"/>
                <a:gd name="connsiteY8" fmla="*/ 141108 h 276046"/>
                <a:gd name="connsiteX9" fmla="*/ 20516 w 137991"/>
                <a:gd name="connsiteY9" fmla="*/ 19580 h 276046"/>
                <a:gd name="connsiteX0" fmla="*/ 19864 w 137339"/>
                <a:gd name="connsiteY0" fmla="*/ 19580 h 276046"/>
                <a:gd name="connsiteX1" fmla="*/ 39444 w 137339"/>
                <a:gd name="connsiteY1" fmla="*/ 0 h 276046"/>
                <a:gd name="connsiteX2" fmla="*/ 117759 w 137339"/>
                <a:gd name="connsiteY2" fmla="*/ 0 h 276046"/>
                <a:gd name="connsiteX3" fmla="*/ 137339 w 137339"/>
                <a:gd name="connsiteY3" fmla="*/ 19580 h 276046"/>
                <a:gd name="connsiteX4" fmla="*/ 137339 w 137339"/>
                <a:gd name="connsiteY4" fmla="*/ 256466 h 276046"/>
                <a:gd name="connsiteX5" fmla="*/ 117759 w 137339"/>
                <a:gd name="connsiteY5" fmla="*/ 276046 h 276046"/>
                <a:gd name="connsiteX6" fmla="*/ 39444 w 137339"/>
                <a:gd name="connsiteY6" fmla="*/ 276046 h 276046"/>
                <a:gd name="connsiteX7" fmla="*/ 19864 w 137339"/>
                <a:gd name="connsiteY7" fmla="*/ 256466 h 276046"/>
                <a:gd name="connsiteX8" fmla="*/ 813 w 137339"/>
                <a:gd name="connsiteY8" fmla="*/ 141108 h 276046"/>
                <a:gd name="connsiteX9" fmla="*/ 19864 w 13733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6649"/>
                <a:gd name="connsiteY0" fmla="*/ 19580 h 276046"/>
                <a:gd name="connsiteX1" fmla="*/ 38754 w 136649"/>
                <a:gd name="connsiteY1" fmla="*/ 0 h 276046"/>
                <a:gd name="connsiteX2" fmla="*/ 117069 w 136649"/>
                <a:gd name="connsiteY2" fmla="*/ 0 h 276046"/>
                <a:gd name="connsiteX3" fmla="*/ 136649 w 136649"/>
                <a:gd name="connsiteY3" fmla="*/ 19580 h 276046"/>
                <a:gd name="connsiteX4" fmla="*/ 136649 w 136649"/>
                <a:gd name="connsiteY4" fmla="*/ 256466 h 276046"/>
                <a:gd name="connsiteX5" fmla="*/ 117069 w 136649"/>
                <a:gd name="connsiteY5" fmla="*/ 276046 h 276046"/>
                <a:gd name="connsiteX6" fmla="*/ 38754 w 136649"/>
                <a:gd name="connsiteY6" fmla="*/ 276046 h 276046"/>
                <a:gd name="connsiteX7" fmla="*/ 19174 w 136649"/>
                <a:gd name="connsiteY7" fmla="*/ 256466 h 276046"/>
                <a:gd name="connsiteX8" fmla="*/ 123 w 136649"/>
                <a:gd name="connsiteY8" fmla="*/ 141108 h 276046"/>
                <a:gd name="connsiteX9" fmla="*/ 19174 w 136649"/>
                <a:gd name="connsiteY9" fmla="*/ 19580 h 276046"/>
                <a:gd name="connsiteX0" fmla="*/ 19174 w 138237"/>
                <a:gd name="connsiteY0" fmla="*/ 19580 h 276046"/>
                <a:gd name="connsiteX1" fmla="*/ 38754 w 138237"/>
                <a:gd name="connsiteY1" fmla="*/ 0 h 276046"/>
                <a:gd name="connsiteX2" fmla="*/ 117069 w 138237"/>
                <a:gd name="connsiteY2" fmla="*/ 0 h 276046"/>
                <a:gd name="connsiteX3" fmla="*/ 136649 w 138237"/>
                <a:gd name="connsiteY3" fmla="*/ 19580 h 276046"/>
                <a:gd name="connsiteX4" fmla="*/ 138237 w 138237"/>
                <a:gd name="connsiteY4" fmla="*/ 144284 h 276046"/>
                <a:gd name="connsiteX5" fmla="*/ 136649 w 138237"/>
                <a:gd name="connsiteY5" fmla="*/ 256466 h 276046"/>
                <a:gd name="connsiteX6" fmla="*/ 117069 w 138237"/>
                <a:gd name="connsiteY6" fmla="*/ 276046 h 276046"/>
                <a:gd name="connsiteX7" fmla="*/ 38754 w 138237"/>
                <a:gd name="connsiteY7" fmla="*/ 276046 h 276046"/>
                <a:gd name="connsiteX8" fmla="*/ 19174 w 138237"/>
                <a:gd name="connsiteY8" fmla="*/ 256466 h 276046"/>
                <a:gd name="connsiteX9" fmla="*/ 123 w 138237"/>
                <a:gd name="connsiteY9" fmla="*/ 141108 h 276046"/>
                <a:gd name="connsiteX10" fmla="*/ 19174 w 138237"/>
                <a:gd name="connsiteY10" fmla="*/ 19580 h 276046"/>
                <a:gd name="connsiteX0" fmla="*/ 19174 w 136663"/>
                <a:gd name="connsiteY0" fmla="*/ 19580 h 276046"/>
                <a:gd name="connsiteX1" fmla="*/ 38754 w 136663"/>
                <a:gd name="connsiteY1" fmla="*/ 0 h 276046"/>
                <a:gd name="connsiteX2" fmla="*/ 117069 w 136663"/>
                <a:gd name="connsiteY2" fmla="*/ 0 h 276046"/>
                <a:gd name="connsiteX3" fmla="*/ 136649 w 136663"/>
                <a:gd name="connsiteY3" fmla="*/ 19580 h 276046"/>
                <a:gd name="connsiteX4" fmla="*/ 123950 w 136663"/>
                <a:gd name="connsiteY4" fmla="*/ 139521 h 276046"/>
                <a:gd name="connsiteX5" fmla="*/ 136649 w 136663"/>
                <a:gd name="connsiteY5" fmla="*/ 256466 h 276046"/>
                <a:gd name="connsiteX6" fmla="*/ 117069 w 136663"/>
                <a:gd name="connsiteY6" fmla="*/ 276046 h 276046"/>
                <a:gd name="connsiteX7" fmla="*/ 38754 w 136663"/>
                <a:gd name="connsiteY7" fmla="*/ 276046 h 276046"/>
                <a:gd name="connsiteX8" fmla="*/ 19174 w 136663"/>
                <a:gd name="connsiteY8" fmla="*/ 256466 h 276046"/>
                <a:gd name="connsiteX9" fmla="*/ 123 w 136663"/>
                <a:gd name="connsiteY9" fmla="*/ 141108 h 276046"/>
                <a:gd name="connsiteX10" fmla="*/ 19174 w 136663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37933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59"/>
                <a:gd name="connsiteY0" fmla="*/ 19580 h 276046"/>
                <a:gd name="connsiteX1" fmla="*/ 38754 w 136659"/>
                <a:gd name="connsiteY1" fmla="*/ 0 h 276046"/>
                <a:gd name="connsiteX2" fmla="*/ 117069 w 136659"/>
                <a:gd name="connsiteY2" fmla="*/ 0 h 276046"/>
                <a:gd name="connsiteX3" fmla="*/ 136649 w 136659"/>
                <a:gd name="connsiteY3" fmla="*/ 19580 h 276046"/>
                <a:gd name="connsiteX4" fmla="*/ 117600 w 136659"/>
                <a:gd name="connsiteY4" fmla="*/ 142696 h 276046"/>
                <a:gd name="connsiteX5" fmla="*/ 136649 w 136659"/>
                <a:gd name="connsiteY5" fmla="*/ 256466 h 276046"/>
                <a:gd name="connsiteX6" fmla="*/ 117069 w 136659"/>
                <a:gd name="connsiteY6" fmla="*/ 276046 h 276046"/>
                <a:gd name="connsiteX7" fmla="*/ 38754 w 136659"/>
                <a:gd name="connsiteY7" fmla="*/ 276046 h 276046"/>
                <a:gd name="connsiteX8" fmla="*/ 19174 w 136659"/>
                <a:gd name="connsiteY8" fmla="*/ 256466 h 276046"/>
                <a:gd name="connsiteX9" fmla="*/ 123 w 136659"/>
                <a:gd name="connsiteY9" fmla="*/ 141108 h 276046"/>
                <a:gd name="connsiteX10" fmla="*/ 19174 w 136659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5871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7458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0"/>
                <a:gd name="connsiteY0" fmla="*/ 19580 h 276046"/>
                <a:gd name="connsiteX1" fmla="*/ 38754 w 136660"/>
                <a:gd name="connsiteY1" fmla="*/ 0 h 276046"/>
                <a:gd name="connsiteX2" fmla="*/ 117069 w 136660"/>
                <a:gd name="connsiteY2" fmla="*/ 0 h 276046"/>
                <a:gd name="connsiteX3" fmla="*/ 136649 w 136660"/>
                <a:gd name="connsiteY3" fmla="*/ 19580 h 276046"/>
                <a:gd name="connsiteX4" fmla="*/ 119187 w 136660"/>
                <a:gd name="connsiteY4" fmla="*/ 144283 h 276046"/>
                <a:gd name="connsiteX5" fmla="*/ 136649 w 136660"/>
                <a:gd name="connsiteY5" fmla="*/ 256466 h 276046"/>
                <a:gd name="connsiteX6" fmla="*/ 117069 w 136660"/>
                <a:gd name="connsiteY6" fmla="*/ 276046 h 276046"/>
                <a:gd name="connsiteX7" fmla="*/ 38754 w 136660"/>
                <a:gd name="connsiteY7" fmla="*/ 276046 h 276046"/>
                <a:gd name="connsiteX8" fmla="*/ 19174 w 136660"/>
                <a:gd name="connsiteY8" fmla="*/ 256466 h 276046"/>
                <a:gd name="connsiteX9" fmla="*/ 123 w 136660"/>
                <a:gd name="connsiteY9" fmla="*/ 141108 h 276046"/>
                <a:gd name="connsiteX10" fmla="*/ 19174 w 136660"/>
                <a:gd name="connsiteY10" fmla="*/ 19580 h 276046"/>
                <a:gd name="connsiteX0" fmla="*/ 19174 w 136667"/>
                <a:gd name="connsiteY0" fmla="*/ 19580 h 276046"/>
                <a:gd name="connsiteX1" fmla="*/ 38754 w 136667"/>
                <a:gd name="connsiteY1" fmla="*/ 0 h 276046"/>
                <a:gd name="connsiteX2" fmla="*/ 117069 w 136667"/>
                <a:gd name="connsiteY2" fmla="*/ 0 h 276046"/>
                <a:gd name="connsiteX3" fmla="*/ 136649 w 136667"/>
                <a:gd name="connsiteY3" fmla="*/ 19580 h 276046"/>
                <a:gd name="connsiteX4" fmla="*/ 125537 w 136667"/>
                <a:gd name="connsiteY4" fmla="*/ 139521 h 276046"/>
                <a:gd name="connsiteX5" fmla="*/ 136649 w 136667"/>
                <a:gd name="connsiteY5" fmla="*/ 256466 h 276046"/>
                <a:gd name="connsiteX6" fmla="*/ 117069 w 136667"/>
                <a:gd name="connsiteY6" fmla="*/ 276046 h 276046"/>
                <a:gd name="connsiteX7" fmla="*/ 38754 w 136667"/>
                <a:gd name="connsiteY7" fmla="*/ 276046 h 276046"/>
                <a:gd name="connsiteX8" fmla="*/ 19174 w 136667"/>
                <a:gd name="connsiteY8" fmla="*/ 256466 h 276046"/>
                <a:gd name="connsiteX9" fmla="*/ 123 w 136667"/>
                <a:gd name="connsiteY9" fmla="*/ 141108 h 276046"/>
                <a:gd name="connsiteX10" fmla="*/ 19174 w 13666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  <a:gd name="connsiteX0" fmla="*/ 9834 w 127328"/>
                <a:gd name="connsiteY0" fmla="*/ 19580 h 276046"/>
                <a:gd name="connsiteX1" fmla="*/ 29414 w 127328"/>
                <a:gd name="connsiteY1" fmla="*/ 0 h 276046"/>
                <a:gd name="connsiteX2" fmla="*/ 107729 w 127328"/>
                <a:gd name="connsiteY2" fmla="*/ 0 h 276046"/>
                <a:gd name="connsiteX3" fmla="*/ 127309 w 127328"/>
                <a:gd name="connsiteY3" fmla="*/ 19580 h 276046"/>
                <a:gd name="connsiteX4" fmla="*/ 116197 w 127328"/>
                <a:gd name="connsiteY4" fmla="*/ 139521 h 276046"/>
                <a:gd name="connsiteX5" fmla="*/ 127309 w 127328"/>
                <a:gd name="connsiteY5" fmla="*/ 256466 h 276046"/>
                <a:gd name="connsiteX6" fmla="*/ 107729 w 127328"/>
                <a:gd name="connsiteY6" fmla="*/ 276046 h 276046"/>
                <a:gd name="connsiteX7" fmla="*/ 29414 w 127328"/>
                <a:gd name="connsiteY7" fmla="*/ 276046 h 276046"/>
                <a:gd name="connsiteX8" fmla="*/ 9834 w 127328"/>
                <a:gd name="connsiteY8" fmla="*/ 256466 h 276046"/>
                <a:gd name="connsiteX9" fmla="*/ 308 w 127328"/>
                <a:gd name="connsiteY9" fmla="*/ 129995 h 276046"/>
                <a:gd name="connsiteX10" fmla="*/ 9834 w 127328"/>
                <a:gd name="connsiteY10" fmla="*/ 19580 h 276046"/>
                <a:gd name="connsiteX0" fmla="*/ 9834 w 127342"/>
                <a:gd name="connsiteY0" fmla="*/ 19580 h 276046"/>
                <a:gd name="connsiteX1" fmla="*/ 29414 w 127342"/>
                <a:gd name="connsiteY1" fmla="*/ 0 h 276046"/>
                <a:gd name="connsiteX2" fmla="*/ 107729 w 127342"/>
                <a:gd name="connsiteY2" fmla="*/ 0 h 276046"/>
                <a:gd name="connsiteX3" fmla="*/ 127309 w 127342"/>
                <a:gd name="connsiteY3" fmla="*/ 19580 h 276046"/>
                <a:gd name="connsiteX4" fmla="*/ 116197 w 127342"/>
                <a:gd name="connsiteY4" fmla="*/ 139521 h 276046"/>
                <a:gd name="connsiteX5" fmla="*/ 127309 w 127342"/>
                <a:gd name="connsiteY5" fmla="*/ 256466 h 276046"/>
                <a:gd name="connsiteX6" fmla="*/ 107729 w 127342"/>
                <a:gd name="connsiteY6" fmla="*/ 276046 h 276046"/>
                <a:gd name="connsiteX7" fmla="*/ 29414 w 127342"/>
                <a:gd name="connsiteY7" fmla="*/ 276046 h 276046"/>
                <a:gd name="connsiteX8" fmla="*/ 9834 w 127342"/>
                <a:gd name="connsiteY8" fmla="*/ 256466 h 276046"/>
                <a:gd name="connsiteX9" fmla="*/ 308 w 127342"/>
                <a:gd name="connsiteY9" fmla="*/ 129995 h 276046"/>
                <a:gd name="connsiteX10" fmla="*/ 9834 w 127342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39"/>
                <a:gd name="connsiteY0" fmla="*/ 19580 h 276046"/>
                <a:gd name="connsiteX1" fmla="*/ 29414 w 127339"/>
                <a:gd name="connsiteY1" fmla="*/ 0 h 276046"/>
                <a:gd name="connsiteX2" fmla="*/ 107729 w 127339"/>
                <a:gd name="connsiteY2" fmla="*/ 0 h 276046"/>
                <a:gd name="connsiteX3" fmla="*/ 127309 w 127339"/>
                <a:gd name="connsiteY3" fmla="*/ 19580 h 276046"/>
                <a:gd name="connsiteX4" fmla="*/ 116197 w 127339"/>
                <a:gd name="connsiteY4" fmla="*/ 139521 h 276046"/>
                <a:gd name="connsiteX5" fmla="*/ 127309 w 127339"/>
                <a:gd name="connsiteY5" fmla="*/ 256466 h 276046"/>
                <a:gd name="connsiteX6" fmla="*/ 107729 w 127339"/>
                <a:gd name="connsiteY6" fmla="*/ 276046 h 276046"/>
                <a:gd name="connsiteX7" fmla="*/ 29414 w 127339"/>
                <a:gd name="connsiteY7" fmla="*/ 276046 h 276046"/>
                <a:gd name="connsiteX8" fmla="*/ 9834 w 127339"/>
                <a:gd name="connsiteY8" fmla="*/ 256466 h 276046"/>
                <a:gd name="connsiteX9" fmla="*/ 308 w 127339"/>
                <a:gd name="connsiteY9" fmla="*/ 129995 h 276046"/>
                <a:gd name="connsiteX10" fmla="*/ 9834 w 127339"/>
                <a:gd name="connsiteY10" fmla="*/ 19580 h 276046"/>
                <a:gd name="connsiteX0" fmla="*/ 9834 w 127327"/>
                <a:gd name="connsiteY0" fmla="*/ 19580 h 276046"/>
                <a:gd name="connsiteX1" fmla="*/ 29414 w 127327"/>
                <a:gd name="connsiteY1" fmla="*/ 0 h 276046"/>
                <a:gd name="connsiteX2" fmla="*/ 107729 w 127327"/>
                <a:gd name="connsiteY2" fmla="*/ 0 h 276046"/>
                <a:gd name="connsiteX3" fmla="*/ 127309 w 127327"/>
                <a:gd name="connsiteY3" fmla="*/ 19580 h 276046"/>
                <a:gd name="connsiteX4" fmla="*/ 116197 w 127327"/>
                <a:gd name="connsiteY4" fmla="*/ 139521 h 276046"/>
                <a:gd name="connsiteX5" fmla="*/ 127309 w 127327"/>
                <a:gd name="connsiteY5" fmla="*/ 256466 h 276046"/>
                <a:gd name="connsiteX6" fmla="*/ 107729 w 127327"/>
                <a:gd name="connsiteY6" fmla="*/ 276046 h 276046"/>
                <a:gd name="connsiteX7" fmla="*/ 29414 w 127327"/>
                <a:gd name="connsiteY7" fmla="*/ 276046 h 276046"/>
                <a:gd name="connsiteX8" fmla="*/ 9834 w 127327"/>
                <a:gd name="connsiteY8" fmla="*/ 256466 h 276046"/>
                <a:gd name="connsiteX9" fmla="*/ 308 w 127327"/>
                <a:gd name="connsiteY9" fmla="*/ 129995 h 276046"/>
                <a:gd name="connsiteX10" fmla="*/ 9834 w 127327"/>
                <a:gd name="connsiteY10" fmla="*/ 19580 h 27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327" h="276046">
                  <a:moveTo>
                    <a:pt x="9834" y="19580"/>
                  </a:moveTo>
                  <a:cubicBezTo>
                    <a:pt x="9834" y="8766"/>
                    <a:pt x="18600" y="0"/>
                    <a:pt x="29414" y="0"/>
                  </a:cubicBezTo>
                  <a:lnTo>
                    <a:pt x="107729" y="0"/>
                  </a:lnTo>
                  <a:cubicBezTo>
                    <a:pt x="118543" y="0"/>
                    <a:pt x="127309" y="8766"/>
                    <a:pt x="127309" y="19580"/>
                  </a:cubicBezTo>
                  <a:cubicBezTo>
                    <a:pt x="127838" y="61148"/>
                    <a:pt x="116727" y="86253"/>
                    <a:pt x="116197" y="139521"/>
                  </a:cubicBezTo>
                  <a:cubicBezTo>
                    <a:pt x="115667" y="192789"/>
                    <a:pt x="127838" y="219072"/>
                    <a:pt x="127309" y="256466"/>
                  </a:cubicBezTo>
                  <a:cubicBezTo>
                    <a:pt x="127309" y="267280"/>
                    <a:pt x="118543" y="276046"/>
                    <a:pt x="107729" y="276046"/>
                  </a:cubicBezTo>
                  <a:lnTo>
                    <a:pt x="29414" y="276046"/>
                  </a:lnTo>
                  <a:cubicBezTo>
                    <a:pt x="18600" y="276046"/>
                    <a:pt x="9834" y="267280"/>
                    <a:pt x="9834" y="256466"/>
                  </a:cubicBezTo>
                  <a:cubicBezTo>
                    <a:pt x="3484" y="218013"/>
                    <a:pt x="-1279" y="170035"/>
                    <a:pt x="308" y="129995"/>
                  </a:cubicBezTo>
                  <a:cubicBezTo>
                    <a:pt x="1895" y="89955"/>
                    <a:pt x="3131" y="40717"/>
                    <a:pt x="9834" y="1958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13" name="矩形 11">
              <a:extLst>
                <a:ext uri="{FF2B5EF4-FFF2-40B4-BE49-F238E27FC236}">
                  <a16:creationId xmlns:a16="http://schemas.microsoft.com/office/drawing/2014/main" id="{283B8722-28A8-4234-9B5D-070D0D236B66}"/>
                </a:ext>
              </a:extLst>
            </p:cNvPr>
            <p:cNvSpPr/>
            <p:nvPr/>
          </p:nvSpPr>
          <p:spPr>
            <a:xfrm rot="21276823">
              <a:off x="1854990" y="3848676"/>
              <a:ext cx="51081" cy="249197"/>
            </a:xfrm>
            <a:custGeom>
              <a:avLst/>
              <a:gdLst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0 h 390566"/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195262 h 390566"/>
                <a:gd name="connsiteX5" fmla="*/ 0 w 66331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0206 w 121894"/>
                <a:gd name="connsiteY2" fmla="*/ 194204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80908 w 121894"/>
                <a:gd name="connsiteY2" fmla="*/ 198437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2169"/>
                <a:gd name="connsiteY0" fmla="*/ 0 h 390566"/>
                <a:gd name="connsiteX1" fmla="*/ 121894 w 122169"/>
                <a:gd name="connsiteY1" fmla="*/ 0 h 390566"/>
                <a:gd name="connsiteX2" fmla="*/ 80908 w 122169"/>
                <a:gd name="connsiteY2" fmla="*/ 198437 h 390566"/>
                <a:gd name="connsiteX3" fmla="*/ 121894 w 122169"/>
                <a:gd name="connsiteY3" fmla="*/ 390566 h 390566"/>
                <a:gd name="connsiteX4" fmla="*/ 55563 w 122169"/>
                <a:gd name="connsiteY4" fmla="*/ 390566 h 390566"/>
                <a:gd name="connsiteX5" fmla="*/ 0 w 122169"/>
                <a:gd name="connsiteY5" fmla="*/ 190500 h 390566"/>
                <a:gd name="connsiteX6" fmla="*/ 55563 w 122169"/>
                <a:gd name="connsiteY6" fmla="*/ 0 h 390566"/>
                <a:gd name="connsiteX0" fmla="*/ 55589 w 122195"/>
                <a:gd name="connsiteY0" fmla="*/ 0 h 412791"/>
                <a:gd name="connsiteX1" fmla="*/ 121920 w 122195"/>
                <a:gd name="connsiteY1" fmla="*/ 0 h 412791"/>
                <a:gd name="connsiteX2" fmla="*/ 80934 w 122195"/>
                <a:gd name="connsiteY2" fmla="*/ 198437 h 412791"/>
                <a:gd name="connsiteX3" fmla="*/ 121920 w 122195"/>
                <a:gd name="connsiteY3" fmla="*/ 390566 h 412791"/>
                <a:gd name="connsiteX4" fmla="*/ 62524 w 122195"/>
                <a:gd name="connsiteY4" fmla="*/ 412791 h 412791"/>
                <a:gd name="connsiteX5" fmla="*/ 26 w 122195"/>
                <a:gd name="connsiteY5" fmla="*/ 190500 h 412791"/>
                <a:gd name="connsiteX6" fmla="*/ 55589 w 122195"/>
                <a:gd name="connsiteY6" fmla="*/ 0 h 412791"/>
                <a:gd name="connsiteX0" fmla="*/ 55781 w 122387"/>
                <a:gd name="connsiteY0" fmla="*/ 0 h 409616"/>
                <a:gd name="connsiteX1" fmla="*/ 122112 w 122387"/>
                <a:gd name="connsiteY1" fmla="*/ 0 h 409616"/>
                <a:gd name="connsiteX2" fmla="*/ 81126 w 122387"/>
                <a:gd name="connsiteY2" fmla="*/ 198437 h 409616"/>
                <a:gd name="connsiteX3" fmla="*/ 122112 w 122387"/>
                <a:gd name="connsiteY3" fmla="*/ 390566 h 409616"/>
                <a:gd name="connsiteX4" fmla="*/ 76586 w 122387"/>
                <a:gd name="connsiteY4" fmla="*/ 409616 h 409616"/>
                <a:gd name="connsiteX5" fmla="*/ 218 w 122387"/>
                <a:gd name="connsiteY5" fmla="*/ 190500 h 409616"/>
                <a:gd name="connsiteX6" fmla="*/ 55781 w 122387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71177 w 127105"/>
                <a:gd name="connsiteY0" fmla="*/ 0 h 438191"/>
                <a:gd name="connsiteX1" fmla="*/ 121905 w 127105"/>
                <a:gd name="connsiteY1" fmla="*/ 28575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9084"/>
                <a:gd name="connsiteY0" fmla="*/ 0 h 438191"/>
                <a:gd name="connsiteX1" fmla="*/ 128840 w 129084"/>
                <a:gd name="connsiteY1" fmla="*/ 19050 h 438191"/>
                <a:gd name="connsiteX2" fmla="*/ 80919 w 129084"/>
                <a:gd name="connsiteY2" fmla="*/ 227012 h 438191"/>
                <a:gd name="connsiteX3" fmla="*/ 127105 w 129084"/>
                <a:gd name="connsiteY3" fmla="*/ 414379 h 438191"/>
                <a:gd name="connsiteX4" fmla="*/ 76379 w 129084"/>
                <a:gd name="connsiteY4" fmla="*/ 438191 h 438191"/>
                <a:gd name="connsiteX5" fmla="*/ 11 w 129084"/>
                <a:gd name="connsiteY5" fmla="*/ 219075 h 438191"/>
                <a:gd name="connsiteX6" fmla="*/ 71177 w 129084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7938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68872 w 127105"/>
                <a:gd name="connsiteY2" fmla="*/ 225436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105" h="438191">
                  <a:moveTo>
                    <a:pt x="71177" y="0"/>
                  </a:moveTo>
                  <a:lnTo>
                    <a:pt x="123640" y="12700"/>
                  </a:lnTo>
                  <a:cubicBezTo>
                    <a:pt x="101859" y="42599"/>
                    <a:pt x="68295" y="158490"/>
                    <a:pt x="68872" y="225436"/>
                  </a:cubicBezTo>
                  <a:cubicBezTo>
                    <a:pt x="69449" y="292382"/>
                    <a:pt x="107471" y="353688"/>
                    <a:pt x="127105" y="414379"/>
                  </a:cubicBezTo>
                  <a:lnTo>
                    <a:pt x="76379" y="438191"/>
                  </a:lnTo>
                  <a:cubicBezTo>
                    <a:pt x="56063" y="404847"/>
                    <a:pt x="878" y="292107"/>
                    <a:pt x="11" y="219075"/>
                  </a:cubicBezTo>
                  <a:cubicBezTo>
                    <a:pt x="-856" y="146043"/>
                    <a:pt x="50861" y="31750"/>
                    <a:pt x="7117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14" name="矩形 11">
              <a:extLst>
                <a:ext uri="{FF2B5EF4-FFF2-40B4-BE49-F238E27FC236}">
                  <a16:creationId xmlns:a16="http://schemas.microsoft.com/office/drawing/2014/main" id="{3BAFC0FA-AF1A-4521-BD60-592C6F397A2B}"/>
                </a:ext>
              </a:extLst>
            </p:cNvPr>
            <p:cNvSpPr/>
            <p:nvPr/>
          </p:nvSpPr>
          <p:spPr>
            <a:xfrm rot="21276823" flipH="1">
              <a:off x="2264390" y="3886423"/>
              <a:ext cx="45719" cy="249197"/>
            </a:xfrm>
            <a:custGeom>
              <a:avLst/>
              <a:gdLst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0 h 390566"/>
                <a:gd name="connsiteX0" fmla="*/ 0 w 66331"/>
                <a:gd name="connsiteY0" fmla="*/ 0 h 390566"/>
                <a:gd name="connsiteX1" fmla="*/ 66331 w 66331"/>
                <a:gd name="connsiteY1" fmla="*/ 0 h 390566"/>
                <a:gd name="connsiteX2" fmla="*/ 66331 w 66331"/>
                <a:gd name="connsiteY2" fmla="*/ 390566 h 390566"/>
                <a:gd name="connsiteX3" fmla="*/ 0 w 66331"/>
                <a:gd name="connsiteY3" fmla="*/ 390566 h 390566"/>
                <a:gd name="connsiteX4" fmla="*/ 0 w 66331"/>
                <a:gd name="connsiteY4" fmla="*/ 195262 h 390566"/>
                <a:gd name="connsiteX5" fmla="*/ 0 w 66331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1894 w 121894"/>
                <a:gd name="connsiteY2" fmla="*/ 390566 h 390566"/>
                <a:gd name="connsiteX3" fmla="*/ 55563 w 121894"/>
                <a:gd name="connsiteY3" fmla="*/ 390566 h 390566"/>
                <a:gd name="connsiteX4" fmla="*/ 0 w 121894"/>
                <a:gd name="connsiteY4" fmla="*/ 190500 h 390566"/>
                <a:gd name="connsiteX5" fmla="*/ 55563 w 121894"/>
                <a:gd name="connsiteY5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120206 w 121894"/>
                <a:gd name="connsiteY2" fmla="*/ 194204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1894"/>
                <a:gd name="connsiteY0" fmla="*/ 0 h 390566"/>
                <a:gd name="connsiteX1" fmla="*/ 121894 w 121894"/>
                <a:gd name="connsiteY1" fmla="*/ 0 h 390566"/>
                <a:gd name="connsiteX2" fmla="*/ 80908 w 121894"/>
                <a:gd name="connsiteY2" fmla="*/ 198437 h 390566"/>
                <a:gd name="connsiteX3" fmla="*/ 121894 w 121894"/>
                <a:gd name="connsiteY3" fmla="*/ 390566 h 390566"/>
                <a:gd name="connsiteX4" fmla="*/ 55563 w 121894"/>
                <a:gd name="connsiteY4" fmla="*/ 390566 h 390566"/>
                <a:gd name="connsiteX5" fmla="*/ 0 w 121894"/>
                <a:gd name="connsiteY5" fmla="*/ 190500 h 390566"/>
                <a:gd name="connsiteX6" fmla="*/ 55563 w 121894"/>
                <a:gd name="connsiteY6" fmla="*/ 0 h 390566"/>
                <a:gd name="connsiteX0" fmla="*/ 55563 w 122169"/>
                <a:gd name="connsiteY0" fmla="*/ 0 h 390566"/>
                <a:gd name="connsiteX1" fmla="*/ 121894 w 122169"/>
                <a:gd name="connsiteY1" fmla="*/ 0 h 390566"/>
                <a:gd name="connsiteX2" fmla="*/ 80908 w 122169"/>
                <a:gd name="connsiteY2" fmla="*/ 198437 h 390566"/>
                <a:gd name="connsiteX3" fmla="*/ 121894 w 122169"/>
                <a:gd name="connsiteY3" fmla="*/ 390566 h 390566"/>
                <a:gd name="connsiteX4" fmla="*/ 55563 w 122169"/>
                <a:gd name="connsiteY4" fmla="*/ 390566 h 390566"/>
                <a:gd name="connsiteX5" fmla="*/ 0 w 122169"/>
                <a:gd name="connsiteY5" fmla="*/ 190500 h 390566"/>
                <a:gd name="connsiteX6" fmla="*/ 55563 w 122169"/>
                <a:gd name="connsiteY6" fmla="*/ 0 h 390566"/>
                <a:gd name="connsiteX0" fmla="*/ 55589 w 122195"/>
                <a:gd name="connsiteY0" fmla="*/ 0 h 412791"/>
                <a:gd name="connsiteX1" fmla="*/ 121920 w 122195"/>
                <a:gd name="connsiteY1" fmla="*/ 0 h 412791"/>
                <a:gd name="connsiteX2" fmla="*/ 80934 w 122195"/>
                <a:gd name="connsiteY2" fmla="*/ 198437 h 412791"/>
                <a:gd name="connsiteX3" fmla="*/ 121920 w 122195"/>
                <a:gd name="connsiteY3" fmla="*/ 390566 h 412791"/>
                <a:gd name="connsiteX4" fmla="*/ 62524 w 122195"/>
                <a:gd name="connsiteY4" fmla="*/ 412791 h 412791"/>
                <a:gd name="connsiteX5" fmla="*/ 26 w 122195"/>
                <a:gd name="connsiteY5" fmla="*/ 190500 h 412791"/>
                <a:gd name="connsiteX6" fmla="*/ 55589 w 122195"/>
                <a:gd name="connsiteY6" fmla="*/ 0 h 412791"/>
                <a:gd name="connsiteX0" fmla="*/ 55781 w 122387"/>
                <a:gd name="connsiteY0" fmla="*/ 0 h 409616"/>
                <a:gd name="connsiteX1" fmla="*/ 122112 w 122387"/>
                <a:gd name="connsiteY1" fmla="*/ 0 h 409616"/>
                <a:gd name="connsiteX2" fmla="*/ 81126 w 122387"/>
                <a:gd name="connsiteY2" fmla="*/ 198437 h 409616"/>
                <a:gd name="connsiteX3" fmla="*/ 122112 w 122387"/>
                <a:gd name="connsiteY3" fmla="*/ 390566 h 409616"/>
                <a:gd name="connsiteX4" fmla="*/ 76586 w 122387"/>
                <a:gd name="connsiteY4" fmla="*/ 409616 h 409616"/>
                <a:gd name="connsiteX5" fmla="*/ 218 w 122387"/>
                <a:gd name="connsiteY5" fmla="*/ 190500 h 409616"/>
                <a:gd name="connsiteX6" fmla="*/ 55781 w 122387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55781 w 127312"/>
                <a:gd name="connsiteY0" fmla="*/ 0 h 409616"/>
                <a:gd name="connsiteX1" fmla="*/ 122112 w 127312"/>
                <a:gd name="connsiteY1" fmla="*/ 0 h 409616"/>
                <a:gd name="connsiteX2" fmla="*/ 81126 w 127312"/>
                <a:gd name="connsiteY2" fmla="*/ 198437 h 409616"/>
                <a:gd name="connsiteX3" fmla="*/ 127312 w 127312"/>
                <a:gd name="connsiteY3" fmla="*/ 385804 h 409616"/>
                <a:gd name="connsiteX4" fmla="*/ 76586 w 127312"/>
                <a:gd name="connsiteY4" fmla="*/ 409616 h 409616"/>
                <a:gd name="connsiteX5" fmla="*/ 218 w 127312"/>
                <a:gd name="connsiteY5" fmla="*/ 190500 h 409616"/>
                <a:gd name="connsiteX6" fmla="*/ 55781 w 127312"/>
                <a:gd name="connsiteY6" fmla="*/ 0 h 409616"/>
                <a:gd name="connsiteX0" fmla="*/ 71177 w 127105"/>
                <a:gd name="connsiteY0" fmla="*/ 0 h 438191"/>
                <a:gd name="connsiteX1" fmla="*/ 121905 w 127105"/>
                <a:gd name="connsiteY1" fmla="*/ 28575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9084"/>
                <a:gd name="connsiteY0" fmla="*/ 0 h 438191"/>
                <a:gd name="connsiteX1" fmla="*/ 128840 w 129084"/>
                <a:gd name="connsiteY1" fmla="*/ 19050 h 438191"/>
                <a:gd name="connsiteX2" fmla="*/ 80919 w 129084"/>
                <a:gd name="connsiteY2" fmla="*/ 227012 h 438191"/>
                <a:gd name="connsiteX3" fmla="*/ 127105 w 129084"/>
                <a:gd name="connsiteY3" fmla="*/ 414379 h 438191"/>
                <a:gd name="connsiteX4" fmla="*/ 76379 w 129084"/>
                <a:gd name="connsiteY4" fmla="*/ 438191 h 438191"/>
                <a:gd name="connsiteX5" fmla="*/ 11 w 129084"/>
                <a:gd name="connsiteY5" fmla="*/ 219075 h 438191"/>
                <a:gd name="connsiteX6" fmla="*/ 71177 w 129084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7938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5373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80919 w 127105"/>
                <a:gd name="connsiteY2" fmla="*/ 227012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  <a:gd name="connsiteX0" fmla="*/ 71177 w 127105"/>
                <a:gd name="connsiteY0" fmla="*/ 0 h 438191"/>
                <a:gd name="connsiteX1" fmla="*/ 123640 w 127105"/>
                <a:gd name="connsiteY1" fmla="*/ 12700 h 438191"/>
                <a:gd name="connsiteX2" fmla="*/ 68872 w 127105"/>
                <a:gd name="connsiteY2" fmla="*/ 225436 h 438191"/>
                <a:gd name="connsiteX3" fmla="*/ 127105 w 127105"/>
                <a:gd name="connsiteY3" fmla="*/ 414379 h 438191"/>
                <a:gd name="connsiteX4" fmla="*/ 76379 w 127105"/>
                <a:gd name="connsiteY4" fmla="*/ 438191 h 438191"/>
                <a:gd name="connsiteX5" fmla="*/ 11 w 127105"/>
                <a:gd name="connsiteY5" fmla="*/ 219075 h 438191"/>
                <a:gd name="connsiteX6" fmla="*/ 71177 w 127105"/>
                <a:gd name="connsiteY6" fmla="*/ 0 h 43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105" h="438191">
                  <a:moveTo>
                    <a:pt x="71177" y="0"/>
                  </a:moveTo>
                  <a:lnTo>
                    <a:pt x="123640" y="12700"/>
                  </a:lnTo>
                  <a:cubicBezTo>
                    <a:pt x="101859" y="42599"/>
                    <a:pt x="68295" y="158490"/>
                    <a:pt x="68872" y="225436"/>
                  </a:cubicBezTo>
                  <a:cubicBezTo>
                    <a:pt x="69449" y="292382"/>
                    <a:pt x="107471" y="353688"/>
                    <a:pt x="127105" y="414379"/>
                  </a:cubicBezTo>
                  <a:lnTo>
                    <a:pt x="76379" y="438191"/>
                  </a:lnTo>
                  <a:cubicBezTo>
                    <a:pt x="56063" y="404847"/>
                    <a:pt x="878" y="292107"/>
                    <a:pt x="11" y="219075"/>
                  </a:cubicBezTo>
                  <a:cubicBezTo>
                    <a:pt x="-856" y="146043"/>
                    <a:pt x="50861" y="31750"/>
                    <a:pt x="7117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669919C8-B92F-4811-9CEE-3DAA067041C8}"/>
                </a:ext>
              </a:extLst>
            </p:cNvPr>
            <p:cNvSpPr/>
            <p:nvPr/>
          </p:nvSpPr>
          <p:spPr>
            <a:xfrm>
              <a:off x="1731812" y="3882317"/>
              <a:ext cx="66331" cy="7139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824D94C2-2405-4B29-A30B-773279BC8B60}"/>
                </a:ext>
              </a:extLst>
            </p:cNvPr>
            <p:cNvSpPr/>
            <p:nvPr/>
          </p:nvSpPr>
          <p:spPr>
            <a:xfrm>
              <a:off x="1686549" y="3975323"/>
              <a:ext cx="66331" cy="7139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 dirty="0"/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D12C9694-156D-4853-B806-BAF75ABF573A}"/>
                </a:ext>
              </a:extLst>
            </p:cNvPr>
            <p:cNvSpPr/>
            <p:nvPr/>
          </p:nvSpPr>
          <p:spPr>
            <a:xfrm>
              <a:off x="1765551" y="4027052"/>
              <a:ext cx="66331" cy="71396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7"/>
            </a:p>
          </p:txBody>
        </p:sp>
      </p:grp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20B7EA10-C259-410B-A598-44529DC0A21A}"/>
              </a:ext>
            </a:extLst>
          </p:cNvPr>
          <p:cNvCxnSpPr>
            <a:cxnSpLocks/>
          </p:cNvCxnSpPr>
          <p:nvPr/>
        </p:nvCxnSpPr>
        <p:spPr>
          <a:xfrm flipH="1" flipV="1">
            <a:off x="8740908" y="2600253"/>
            <a:ext cx="494152" cy="680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连接符 218">
            <a:extLst>
              <a:ext uri="{FF2B5EF4-FFF2-40B4-BE49-F238E27FC236}">
                <a16:creationId xmlns:a16="http://schemas.microsoft.com/office/drawing/2014/main" id="{A009205C-CD75-4C7E-8525-30E77465F040}"/>
              </a:ext>
            </a:extLst>
          </p:cNvPr>
          <p:cNvCxnSpPr>
            <a:cxnSpLocks/>
          </p:cNvCxnSpPr>
          <p:nvPr/>
        </p:nvCxnSpPr>
        <p:spPr>
          <a:xfrm flipV="1">
            <a:off x="8300643" y="2600247"/>
            <a:ext cx="440264" cy="124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id="{4B8FF129-9461-4006-84A2-8F5C138A5907}"/>
              </a:ext>
            </a:extLst>
          </p:cNvPr>
          <p:cNvCxnSpPr>
            <a:cxnSpLocks/>
          </p:cNvCxnSpPr>
          <p:nvPr/>
        </p:nvCxnSpPr>
        <p:spPr>
          <a:xfrm>
            <a:off x="8270124" y="1943720"/>
            <a:ext cx="30520" cy="782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>
            <a:extLst>
              <a:ext uri="{FF2B5EF4-FFF2-40B4-BE49-F238E27FC236}">
                <a16:creationId xmlns:a16="http://schemas.microsoft.com/office/drawing/2014/main" id="{C0AB249B-8D91-43D7-93C5-BE22539F9EE5}"/>
              </a:ext>
            </a:extLst>
          </p:cNvPr>
          <p:cNvCxnSpPr>
            <a:cxnSpLocks/>
          </p:cNvCxnSpPr>
          <p:nvPr/>
        </p:nvCxnSpPr>
        <p:spPr>
          <a:xfrm flipV="1">
            <a:off x="8270117" y="1870120"/>
            <a:ext cx="713763" cy="736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3B703F77-F2A6-4CF7-93E9-061CADEF58B0}"/>
              </a:ext>
            </a:extLst>
          </p:cNvPr>
          <p:cNvCxnSpPr>
            <a:cxnSpLocks/>
          </p:cNvCxnSpPr>
          <p:nvPr/>
        </p:nvCxnSpPr>
        <p:spPr>
          <a:xfrm>
            <a:off x="8300644" y="2725853"/>
            <a:ext cx="683243" cy="61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E3EAB3F7-BC9D-4501-A16E-685B50361BD5}"/>
              </a:ext>
            </a:extLst>
          </p:cNvPr>
          <p:cNvCxnSpPr>
            <a:cxnSpLocks/>
          </p:cNvCxnSpPr>
          <p:nvPr/>
        </p:nvCxnSpPr>
        <p:spPr>
          <a:xfrm>
            <a:off x="8983889" y="1870120"/>
            <a:ext cx="251170" cy="99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4" name="图片 223">
            <a:extLst>
              <a:ext uri="{FF2B5EF4-FFF2-40B4-BE49-F238E27FC236}">
                <a16:creationId xmlns:a16="http://schemas.microsoft.com/office/drawing/2014/main" id="{496392CB-7C0A-4E5E-AC31-8F9A280F3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736" y="2441240"/>
            <a:ext cx="825391" cy="426107"/>
          </a:xfrm>
          <a:prstGeom prst="rect">
            <a:avLst/>
          </a:prstGeom>
          <a:scene3d>
            <a:camera prst="isometricTopUp">
              <a:rot lat="18000000" lon="3732000" rev="18000000"/>
            </a:camera>
            <a:lightRig rig="flood" dir="t"/>
          </a:scene3d>
          <a:sp3d/>
        </p:spPr>
      </p:pic>
      <p:cxnSp>
        <p:nvCxnSpPr>
          <p:cNvPr id="225" name="直接连接符 224">
            <a:extLst>
              <a:ext uri="{FF2B5EF4-FFF2-40B4-BE49-F238E27FC236}">
                <a16:creationId xmlns:a16="http://schemas.microsoft.com/office/drawing/2014/main" id="{CE49185A-D8C9-40C5-88B5-4AEF4FBB1201}"/>
              </a:ext>
            </a:extLst>
          </p:cNvPr>
          <p:cNvCxnSpPr>
            <a:cxnSpLocks/>
          </p:cNvCxnSpPr>
          <p:nvPr/>
        </p:nvCxnSpPr>
        <p:spPr>
          <a:xfrm>
            <a:off x="9235050" y="1961547"/>
            <a:ext cx="0" cy="7038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>
            <a:extLst>
              <a:ext uri="{FF2B5EF4-FFF2-40B4-BE49-F238E27FC236}">
                <a16:creationId xmlns:a16="http://schemas.microsoft.com/office/drawing/2014/main" id="{D2D93419-D791-4803-89B7-253A11F73038}"/>
              </a:ext>
            </a:extLst>
          </p:cNvPr>
          <p:cNvCxnSpPr>
            <a:cxnSpLocks/>
          </p:cNvCxnSpPr>
          <p:nvPr/>
        </p:nvCxnSpPr>
        <p:spPr>
          <a:xfrm flipV="1">
            <a:off x="8983889" y="2669526"/>
            <a:ext cx="251170" cy="118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图片 226">
            <a:extLst>
              <a:ext uri="{FF2B5EF4-FFF2-40B4-BE49-F238E27FC236}">
                <a16:creationId xmlns:a16="http://schemas.microsoft.com/office/drawing/2014/main" id="{BA76ADE1-9925-4EAA-B5DD-4952824F4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418" y="1964186"/>
            <a:ext cx="897695" cy="656528"/>
          </a:xfrm>
          <a:prstGeom prst="rect">
            <a:avLst/>
          </a:prstGeom>
          <a:scene3d>
            <a:camera prst="perspectiveLeft">
              <a:rot lat="21303410" lon="2398886" rev="26008"/>
            </a:camera>
            <a:lightRig rig="threePt" dir="t"/>
          </a:scene3d>
        </p:spPr>
      </p:pic>
      <p:cxnSp>
        <p:nvCxnSpPr>
          <p:cNvPr id="228" name="直接连接符 227">
            <a:extLst>
              <a:ext uri="{FF2B5EF4-FFF2-40B4-BE49-F238E27FC236}">
                <a16:creationId xmlns:a16="http://schemas.microsoft.com/office/drawing/2014/main" id="{227167CD-23A3-429C-835E-DD75DD3AAA07}"/>
              </a:ext>
            </a:extLst>
          </p:cNvPr>
          <p:cNvCxnSpPr>
            <a:cxnSpLocks/>
          </p:cNvCxnSpPr>
          <p:nvPr/>
        </p:nvCxnSpPr>
        <p:spPr>
          <a:xfrm>
            <a:off x="8983881" y="1870116"/>
            <a:ext cx="0" cy="921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9" name="图片 228">
            <a:extLst>
              <a:ext uri="{FF2B5EF4-FFF2-40B4-BE49-F238E27FC236}">
                <a16:creationId xmlns:a16="http://schemas.microsoft.com/office/drawing/2014/main" id="{5B266236-F360-4A7D-8255-8C86BFEFC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976" y="1932488"/>
            <a:ext cx="225073" cy="762008"/>
          </a:xfrm>
          <a:prstGeom prst="rect">
            <a:avLst/>
          </a:prstGeom>
          <a:scene3d>
            <a:camera prst="isometricOffAxis1Right">
              <a:rot lat="19979987" lon="20039995" rev="0"/>
            </a:camera>
            <a:lightRig rig="threePt" dir="t"/>
          </a:scene3d>
        </p:spPr>
      </p:pic>
      <p:sp>
        <p:nvSpPr>
          <p:cNvPr id="230" name="文本框 229">
            <a:extLst>
              <a:ext uri="{FF2B5EF4-FFF2-40B4-BE49-F238E27FC236}">
                <a16:creationId xmlns:a16="http://schemas.microsoft.com/office/drawing/2014/main" id="{AE749247-6B50-4535-8419-0E34C94EE6CA}"/>
              </a:ext>
            </a:extLst>
          </p:cNvPr>
          <p:cNvSpPr txBox="1"/>
          <p:nvPr/>
        </p:nvSpPr>
        <p:spPr>
          <a:xfrm>
            <a:off x="267271" y="643449"/>
            <a:ext cx="1035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Georgia" panose="02040502050405020303" pitchFamily="18" charset="0"/>
              </a:rPr>
              <a:t> </a:t>
            </a:r>
            <a:r>
              <a:rPr lang="zh-CN" altLang="en-US" dirty="0">
                <a:latin typeface="Georgia" panose="02040502050405020303" pitchFamily="18" charset="0"/>
              </a:rPr>
              <a:t>Volume Electron Microscopy : </a:t>
            </a:r>
            <a:r>
              <a:rPr lang="en-US" altLang="zh-CN" dirty="0">
                <a:latin typeface="Georgia" panose="02040502050405020303" pitchFamily="18" charset="0"/>
              </a:rPr>
              <a:t>A Comprehensive Workflow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BD461647-0454-4416-AEA1-7DCB2B123762}"/>
              </a:ext>
            </a:extLst>
          </p:cNvPr>
          <p:cNvSpPr txBox="1"/>
          <p:nvPr/>
        </p:nvSpPr>
        <p:spPr>
          <a:xfrm>
            <a:off x="307763" y="3541239"/>
            <a:ext cx="9601200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Sectioning: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Slices the sample along a fixed direction.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Imaging &amp; Stitching: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complete 2D sample images.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Reconstruction: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Aligns image stacks within a unified 3D coordinate system.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Organelle Identification &amp; Segmentation: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and segments cellular structures.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7B7939D-DB76-47AA-8720-26E0FE01DAE3}"/>
              </a:ext>
            </a:extLst>
          </p:cNvPr>
          <p:cNvSpPr/>
          <p:nvPr/>
        </p:nvSpPr>
        <p:spPr>
          <a:xfrm>
            <a:off x="356343" y="4375172"/>
            <a:ext cx="7053358" cy="327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929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6BC87441-A127-4B9A-94C7-5CC66F5A261F}"/>
              </a:ext>
            </a:extLst>
          </p:cNvPr>
          <p:cNvGrpSpPr/>
          <p:nvPr/>
        </p:nvGrpSpPr>
        <p:grpSpPr>
          <a:xfrm>
            <a:off x="6127386" y="736608"/>
            <a:ext cx="1094492" cy="1097009"/>
            <a:chOff x="4584513" y="3908046"/>
            <a:chExt cx="1022400" cy="1024753"/>
          </a:xfrm>
        </p:grpSpPr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6C79A417-98BD-45BD-AC86-A0AAB5B78770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E423362F-F41A-4DE3-8E96-3924C6846063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7" name="椭圆 3">
                <a:extLst>
                  <a:ext uri="{FF2B5EF4-FFF2-40B4-BE49-F238E27FC236}">
                    <a16:creationId xmlns:a16="http://schemas.microsoft.com/office/drawing/2014/main" id="{8C857178-BD75-40EA-87A1-B5F70CA855E1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8" name="椭圆 4">
                <a:extLst>
                  <a:ext uri="{FF2B5EF4-FFF2-40B4-BE49-F238E27FC236}">
                    <a16:creationId xmlns:a16="http://schemas.microsoft.com/office/drawing/2014/main" id="{ED841CC2-E9DF-4D11-81B2-11A6BE9BA2ED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69" name="矩形: 圆角 7">
                <a:extLst>
                  <a:ext uri="{FF2B5EF4-FFF2-40B4-BE49-F238E27FC236}">
                    <a16:creationId xmlns:a16="http://schemas.microsoft.com/office/drawing/2014/main" id="{63D55FB2-7BE9-4D6D-9827-5FA38BA7A9C0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0" name="矩形: 圆角 7">
                <a:extLst>
                  <a:ext uri="{FF2B5EF4-FFF2-40B4-BE49-F238E27FC236}">
                    <a16:creationId xmlns:a16="http://schemas.microsoft.com/office/drawing/2014/main" id="{022719EA-1A18-45EC-816B-41F29C8DB255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1" name="矩形 11">
                <a:extLst>
                  <a:ext uri="{FF2B5EF4-FFF2-40B4-BE49-F238E27FC236}">
                    <a16:creationId xmlns:a16="http://schemas.microsoft.com/office/drawing/2014/main" id="{63304B59-1135-4CA4-87D3-DEDD4D0D8262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2" name="矩形 11">
                <a:extLst>
                  <a:ext uri="{FF2B5EF4-FFF2-40B4-BE49-F238E27FC236}">
                    <a16:creationId xmlns:a16="http://schemas.microsoft.com/office/drawing/2014/main" id="{EF53BB50-2EA1-4584-ADD3-3003A8EB338E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C6F79DD6-806E-4160-9D56-6FE2FFB2EF93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DEE7130F-2CA9-419D-AC07-EF9457C6D15D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077C8958-9634-434A-BC08-539A35F2DD17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384273FF-0949-41FA-B3A2-B0AC892206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DF1B085F-023B-438A-9F69-EDEF6369A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B898D297-F19F-4DF1-A1CC-C111C32D6561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3C79EF73-DD48-4679-8711-FE6EDD212E1A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B8BE98EA-B071-4EA6-BFE8-1FEB5776476F}"/>
              </a:ext>
            </a:extLst>
          </p:cNvPr>
          <p:cNvGrpSpPr/>
          <p:nvPr/>
        </p:nvGrpSpPr>
        <p:grpSpPr>
          <a:xfrm>
            <a:off x="6265689" y="839511"/>
            <a:ext cx="1094492" cy="1097009"/>
            <a:chOff x="4584513" y="3908046"/>
            <a:chExt cx="1022400" cy="1024753"/>
          </a:xfrm>
        </p:grpSpPr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A57375F-A7FE-4C0E-9CD7-38AE6A7E4BB6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1E174EDE-E151-4339-A7D4-710856D49B8B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26" name="椭圆 3">
                <a:extLst>
                  <a:ext uri="{FF2B5EF4-FFF2-40B4-BE49-F238E27FC236}">
                    <a16:creationId xmlns:a16="http://schemas.microsoft.com/office/drawing/2014/main" id="{C37DEC53-0C04-4CA6-9C39-80D1BD5EC949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27" name="椭圆 4">
                <a:extLst>
                  <a:ext uri="{FF2B5EF4-FFF2-40B4-BE49-F238E27FC236}">
                    <a16:creationId xmlns:a16="http://schemas.microsoft.com/office/drawing/2014/main" id="{7E3045D0-6001-45C4-A939-1CFFCDF784F0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28" name="矩形: 圆角 7">
                <a:extLst>
                  <a:ext uri="{FF2B5EF4-FFF2-40B4-BE49-F238E27FC236}">
                    <a16:creationId xmlns:a16="http://schemas.microsoft.com/office/drawing/2014/main" id="{5654B51D-E517-4C16-98CC-A809BB6567DD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29" name="矩形: 圆角 7">
                <a:extLst>
                  <a:ext uri="{FF2B5EF4-FFF2-40B4-BE49-F238E27FC236}">
                    <a16:creationId xmlns:a16="http://schemas.microsoft.com/office/drawing/2014/main" id="{C9FCE4AE-98E4-4649-9A5B-0D31817412B0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0" name="矩形 11">
                <a:extLst>
                  <a:ext uri="{FF2B5EF4-FFF2-40B4-BE49-F238E27FC236}">
                    <a16:creationId xmlns:a16="http://schemas.microsoft.com/office/drawing/2014/main" id="{5F442876-1560-4DFD-8974-975E493E64E2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1" name="矩形 11">
                <a:extLst>
                  <a:ext uri="{FF2B5EF4-FFF2-40B4-BE49-F238E27FC236}">
                    <a16:creationId xmlns:a16="http://schemas.microsoft.com/office/drawing/2014/main" id="{9F8F9718-29E6-4549-890E-28197897AFA3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2" name="椭圆 231">
                <a:extLst>
                  <a:ext uri="{FF2B5EF4-FFF2-40B4-BE49-F238E27FC236}">
                    <a16:creationId xmlns:a16="http://schemas.microsoft.com/office/drawing/2014/main" id="{A351B2EC-605A-459C-A887-F27C72824DB5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33" name="椭圆 232">
                <a:extLst>
                  <a:ext uri="{FF2B5EF4-FFF2-40B4-BE49-F238E27FC236}">
                    <a16:creationId xmlns:a16="http://schemas.microsoft.com/office/drawing/2014/main" id="{94AF1E72-9F1E-4245-BD97-057F7FCC7738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34" name="椭圆 233">
                <a:extLst>
                  <a:ext uri="{FF2B5EF4-FFF2-40B4-BE49-F238E27FC236}">
                    <a16:creationId xmlns:a16="http://schemas.microsoft.com/office/drawing/2014/main" id="{01389E32-1C54-4555-B0D7-A41C046AF1AE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AB69A217-8BD9-41E3-BA87-776EE3AB2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7BB5BE44-DEA6-4B61-B567-4E2568E6B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F074C2AF-C79E-4646-A38C-6577E934EDC1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02D1F287-077F-4D2A-BCAA-A7B7BFA75962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0623EBA5-A778-410F-84DF-F2DB35A43FA0}"/>
              </a:ext>
            </a:extLst>
          </p:cNvPr>
          <p:cNvSpPr txBox="1"/>
          <p:nvPr/>
        </p:nvSpPr>
        <p:spPr>
          <a:xfrm>
            <a:off x="427669" y="2535889"/>
            <a:ext cx="1639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3D Reconstruction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B6B58FC3-50F9-4746-824F-FFE7F5BAF466}"/>
              </a:ext>
            </a:extLst>
          </p:cNvPr>
          <p:cNvSpPr txBox="1"/>
          <p:nvPr/>
        </p:nvSpPr>
        <p:spPr>
          <a:xfrm>
            <a:off x="1480" y="-147154"/>
            <a:ext cx="11406326" cy="56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altLang="zh-CN" b="1" dirty="0"/>
              <a:t>An Integrated Reconstruction Method for Volumetric Electron Microscopy Images</a:t>
            </a:r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0B2A472C-0A18-4AB4-A632-2ED9E01FB49A}"/>
              </a:ext>
            </a:extLst>
          </p:cNvPr>
          <p:cNvGrpSpPr/>
          <p:nvPr/>
        </p:nvGrpSpPr>
        <p:grpSpPr>
          <a:xfrm>
            <a:off x="3256367" y="745109"/>
            <a:ext cx="1094492" cy="1097009"/>
            <a:chOff x="4584513" y="3908046"/>
            <a:chExt cx="1022400" cy="1024753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9DB2F8F9-2D33-4D1C-B901-C50CA9210E0D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FAC92728-4CCE-461B-939A-50F9EFD1A3D3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2" name="椭圆 3">
                <a:extLst>
                  <a:ext uri="{FF2B5EF4-FFF2-40B4-BE49-F238E27FC236}">
                    <a16:creationId xmlns:a16="http://schemas.microsoft.com/office/drawing/2014/main" id="{B2B8E449-540A-4A7E-ACEC-A8207CC9D768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3" name="椭圆 4">
                <a:extLst>
                  <a:ext uri="{FF2B5EF4-FFF2-40B4-BE49-F238E27FC236}">
                    <a16:creationId xmlns:a16="http://schemas.microsoft.com/office/drawing/2014/main" id="{4A7E5DAC-0724-4190-ACFF-94D11E445CAC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14" name="矩形: 圆角 7">
                <a:extLst>
                  <a:ext uri="{FF2B5EF4-FFF2-40B4-BE49-F238E27FC236}">
                    <a16:creationId xmlns:a16="http://schemas.microsoft.com/office/drawing/2014/main" id="{3ABA8F6C-7C8B-4ADC-BF2F-0ED4807D4D05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5" name="矩形: 圆角 7">
                <a:extLst>
                  <a:ext uri="{FF2B5EF4-FFF2-40B4-BE49-F238E27FC236}">
                    <a16:creationId xmlns:a16="http://schemas.microsoft.com/office/drawing/2014/main" id="{81EB597E-B51A-48AF-98A0-5A35218D117C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6" name="矩形 11">
                <a:extLst>
                  <a:ext uri="{FF2B5EF4-FFF2-40B4-BE49-F238E27FC236}">
                    <a16:creationId xmlns:a16="http://schemas.microsoft.com/office/drawing/2014/main" id="{1027EC27-F2DA-49A0-8CCD-3467D5C86552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7" name="矩形 11">
                <a:extLst>
                  <a:ext uri="{FF2B5EF4-FFF2-40B4-BE49-F238E27FC236}">
                    <a16:creationId xmlns:a16="http://schemas.microsoft.com/office/drawing/2014/main" id="{7E127740-926D-4C90-A106-CCFECB9B8D4B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1E9C73A4-B260-46D4-B61E-E06ADCEC251C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8AA1FA92-3ED8-46F7-AAAF-720C9AEAD81B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83D81441-54AA-47FF-BDF9-73E2CADA40F2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4969DA96-45D6-421A-ACF9-3B6DFE7CB7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7A66B22-D5B1-40B1-B8CB-6B6932A198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E5B78174-8E66-4EC8-B58A-B96E0103BF0B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756EEA81-22EE-40F3-AC3D-65C70C8A2698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458F5E3F-C9C3-4B8F-9B40-489414FC3E25}"/>
              </a:ext>
            </a:extLst>
          </p:cNvPr>
          <p:cNvGrpSpPr/>
          <p:nvPr/>
        </p:nvGrpSpPr>
        <p:grpSpPr>
          <a:xfrm>
            <a:off x="3588303" y="1120035"/>
            <a:ext cx="1094492" cy="1097009"/>
            <a:chOff x="4584513" y="3908046"/>
            <a:chExt cx="1022400" cy="1024753"/>
          </a:xfrm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6E739778-6DBD-4CB5-BD02-047A3C59E174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674236EB-CDF1-4AFE-971E-DFAEC26CF474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28" name="椭圆 3">
                <a:extLst>
                  <a:ext uri="{FF2B5EF4-FFF2-40B4-BE49-F238E27FC236}">
                    <a16:creationId xmlns:a16="http://schemas.microsoft.com/office/drawing/2014/main" id="{13C8D987-F56B-4735-87EB-8F53FC8C29EF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29" name="椭圆 4">
                <a:extLst>
                  <a:ext uri="{FF2B5EF4-FFF2-40B4-BE49-F238E27FC236}">
                    <a16:creationId xmlns:a16="http://schemas.microsoft.com/office/drawing/2014/main" id="{C39682AD-B671-4265-924E-BDEB5672F779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0" name="矩形: 圆角 7">
                <a:extLst>
                  <a:ext uri="{FF2B5EF4-FFF2-40B4-BE49-F238E27FC236}">
                    <a16:creationId xmlns:a16="http://schemas.microsoft.com/office/drawing/2014/main" id="{DF720FE9-F212-4D2F-A51A-FBDEE603963B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1" name="矩形: 圆角 7">
                <a:extLst>
                  <a:ext uri="{FF2B5EF4-FFF2-40B4-BE49-F238E27FC236}">
                    <a16:creationId xmlns:a16="http://schemas.microsoft.com/office/drawing/2014/main" id="{DD65111C-8197-4E2C-AA5E-3C307FD7D901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2" name="矩形 11">
                <a:extLst>
                  <a:ext uri="{FF2B5EF4-FFF2-40B4-BE49-F238E27FC236}">
                    <a16:creationId xmlns:a16="http://schemas.microsoft.com/office/drawing/2014/main" id="{F63464CB-9522-4546-B3B7-9BFA7961C0BA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3" name="矩形 11">
                <a:extLst>
                  <a:ext uri="{FF2B5EF4-FFF2-40B4-BE49-F238E27FC236}">
                    <a16:creationId xmlns:a16="http://schemas.microsoft.com/office/drawing/2014/main" id="{AE9616F5-01E2-4912-8222-12B9EEE959C0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CDFE53D5-FDCF-44B2-BEC6-F46EA0325F89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8285C062-40E1-4363-9429-05CAB95E886A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6D6C879C-6BE3-401F-ACCC-5507B613076A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DFB2A5E8-80C4-403C-B223-C76F9090E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1BBF3D4C-ED21-4C7E-A9A4-8B2D57E4C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64C7BC76-5CD0-4254-99B5-CF5B6EBB2638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135CC84F-ABD5-4C5C-A41D-FD7889EE8B13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854F3C9-2011-49E8-8FF2-032CB94A4B5A}"/>
              </a:ext>
            </a:extLst>
          </p:cNvPr>
          <p:cNvGrpSpPr/>
          <p:nvPr/>
        </p:nvGrpSpPr>
        <p:grpSpPr>
          <a:xfrm>
            <a:off x="3899288" y="1454266"/>
            <a:ext cx="1094492" cy="1097009"/>
            <a:chOff x="4584513" y="3908046"/>
            <a:chExt cx="1022400" cy="1024753"/>
          </a:xfrm>
        </p:grpSpPr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80F64D2E-CF5C-4B86-91D6-6FB4D14BD3C1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FB9CF5D5-4447-4ED6-A21C-6DD03F573439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4" name="椭圆 3">
                <a:extLst>
                  <a:ext uri="{FF2B5EF4-FFF2-40B4-BE49-F238E27FC236}">
                    <a16:creationId xmlns:a16="http://schemas.microsoft.com/office/drawing/2014/main" id="{61099CF2-13FB-44A3-92B0-5AEC80F42FFB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5" name="椭圆 4">
                <a:extLst>
                  <a:ext uri="{FF2B5EF4-FFF2-40B4-BE49-F238E27FC236}">
                    <a16:creationId xmlns:a16="http://schemas.microsoft.com/office/drawing/2014/main" id="{D7FCDC7F-B8D3-4685-8514-6CF26EC2E113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46" name="矩形: 圆角 7">
                <a:extLst>
                  <a:ext uri="{FF2B5EF4-FFF2-40B4-BE49-F238E27FC236}">
                    <a16:creationId xmlns:a16="http://schemas.microsoft.com/office/drawing/2014/main" id="{392BD167-4EDA-4BD1-83AE-93EC5494F8A3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7" name="矩形: 圆角 7">
                <a:extLst>
                  <a:ext uri="{FF2B5EF4-FFF2-40B4-BE49-F238E27FC236}">
                    <a16:creationId xmlns:a16="http://schemas.microsoft.com/office/drawing/2014/main" id="{BFACDC62-7FAC-42B4-88CA-D7A8CC572632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8" name="矩形 11">
                <a:extLst>
                  <a:ext uri="{FF2B5EF4-FFF2-40B4-BE49-F238E27FC236}">
                    <a16:creationId xmlns:a16="http://schemas.microsoft.com/office/drawing/2014/main" id="{B29421CF-6AA8-4FE1-B72D-FD9926C261FA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9" name="矩形 11">
                <a:extLst>
                  <a:ext uri="{FF2B5EF4-FFF2-40B4-BE49-F238E27FC236}">
                    <a16:creationId xmlns:a16="http://schemas.microsoft.com/office/drawing/2014/main" id="{2EF619B4-7FE4-404F-A02B-23EF3BBC3537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7D20BFAE-0549-4F06-BB7B-55A4BF4C45C9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0257921B-9ECF-4A6D-AA30-429A98C4C6D4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20609FDB-056D-404A-8BC5-C52AEBC1CFB7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7589BCF6-C17C-49B0-BAE4-9A1353D36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756EBA37-77B1-4682-8565-9FBAC034E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59F95FF2-CEDE-48B6-9D15-269E7CFDBD42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9C65F758-5CE3-448A-8BFF-5D23CBF1BA9B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A623BC7F-C8D4-42AD-81E7-9B725E121B63}"/>
              </a:ext>
            </a:extLst>
          </p:cNvPr>
          <p:cNvCxnSpPr>
            <a:cxnSpLocks/>
            <a:stCxn id="113" idx="2"/>
            <a:endCxn id="129" idx="2"/>
          </p:cNvCxnSpPr>
          <p:nvPr/>
        </p:nvCxnSpPr>
        <p:spPr>
          <a:xfrm>
            <a:off x="3961870" y="1030628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DE806AE3-8D4C-4526-9415-6AA2ACE7252F}"/>
              </a:ext>
            </a:extLst>
          </p:cNvPr>
          <p:cNvCxnSpPr>
            <a:cxnSpLocks/>
          </p:cNvCxnSpPr>
          <p:nvPr/>
        </p:nvCxnSpPr>
        <p:spPr>
          <a:xfrm>
            <a:off x="4196981" y="1417284"/>
            <a:ext cx="298734" cy="3071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96773B19-542D-427E-B2F4-D0D3B916E964}"/>
              </a:ext>
            </a:extLst>
          </p:cNvPr>
          <p:cNvCxnSpPr>
            <a:cxnSpLocks/>
          </p:cNvCxnSpPr>
          <p:nvPr/>
        </p:nvCxnSpPr>
        <p:spPr>
          <a:xfrm>
            <a:off x="3506650" y="1137085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410CF2AA-C6E9-411F-BAAE-F162C0493557}"/>
              </a:ext>
            </a:extLst>
          </p:cNvPr>
          <p:cNvCxnSpPr>
            <a:cxnSpLocks/>
          </p:cNvCxnSpPr>
          <p:nvPr/>
        </p:nvCxnSpPr>
        <p:spPr>
          <a:xfrm>
            <a:off x="3798406" y="1588511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DE5435C5-3C1A-4711-AEA6-51729B621A3B}"/>
              </a:ext>
            </a:extLst>
          </p:cNvPr>
          <p:cNvSpPr txBox="1"/>
          <p:nvPr/>
        </p:nvSpPr>
        <p:spPr>
          <a:xfrm>
            <a:off x="3324628" y="2538749"/>
            <a:ext cx="1639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3D Registration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0E011778-91F5-495A-B402-75B845F7CF70}"/>
              </a:ext>
            </a:extLst>
          </p:cNvPr>
          <p:cNvSpPr txBox="1"/>
          <p:nvPr/>
        </p:nvSpPr>
        <p:spPr>
          <a:xfrm>
            <a:off x="2269664" y="1443852"/>
            <a:ext cx="838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＝</a:t>
            </a:r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2AC2A613-2930-441D-B108-E10AC99A0252}"/>
              </a:ext>
            </a:extLst>
          </p:cNvPr>
          <p:cNvGrpSpPr/>
          <p:nvPr/>
        </p:nvGrpSpPr>
        <p:grpSpPr>
          <a:xfrm>
            <a:off x="6423834" y="976782"/>
            <a:ext cx="1094492" cy="1097009"/>
            <a:chOff x="4584513" y="3908046"/>
            <a:chExt cx="1022400" cy="1024753"/>
          </a:xfrm>
        </p:grpSpPr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616D7322-0C2B-4EE3-924C-C3B28962B89E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9FD6B5B8-3F81-4FF0-A36C-BF970629DF77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3" name="椭圆 3">
                <a:extLst>
                  <a:ext uri="{FF2B5EF4-FFF2-40B4-BE49-F238E27FC236}">
                    <a16:creationId xmlns:a16="http://schemas.microsoft.com/office/drawing/2014/main" id="{E294ACBC-58E5-42C2-BEAE-3361C7CB202A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4" name="椭圆 4">
                <a:extLst>
                  <a:ext uri="{FF2B5EF4-FFF2-40B4-BE49-F238E27FC236}">
                    <a16:creationId xmlns:a16="http://schemas.microsoft.com/office/drawing/2014/main" id="{2E79C2D1-F0A6-4345-8A39-FD946FA41927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5" name="矩形: 圆角 7">
                <a:extLst>
                  <a:ext uri="{FF2B5EF4-FFF2-40B4-BE49-F238E27FC236}">
                    <a16:creationId xmlns:a16="http://schemas.microsoft.com/office/drawing/2014/main" id="{D668EF7F-12A3-492A-8875-CA42FECEA4C0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6" name="矩形: 圆角 7">
                <a:extLst>
                  <a:ext uri="{FF2B5EF4-FFF2-40B4-BE49-F238E27FC236}">
                    <a16:creationId xmlns:a16="http://schemas.microsoft.com/office/drawing/2014/main" id="{48ADD707-58FF-4A33-8C82-66AD6897A2C4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7" name="矩形 11">
                <a:extLst>
                  <a:ext uri="{FF2B5EF4-FFF2-40B4-BE49-F238E27FC236}">
                    <a16:creationId xmlns:a16="http://schemas.microsoft.com/office/drawing/2014/main" id="{BF943AB8-B9A1-4532-9A75-72423177A6F1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8" name="矩形 11">
                <a:extLst>
                  <a:ext uri="{FF2B5EF4-FFF2-40B4-BE49-F238E27FC236}">
                    <a16:creationId xmlns:a16="http://schemas.microsoft.com/office/drawing/2014/main" id="{DE3E0C04-E6B0-4170-8EA6-D12BC5EC2184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1005A2DE-658B-4103-82E8-3609B0DBCADA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90" name="椭圆 189">
                <a:extLst>
                  <a:ext uri="{FF2B5EF4-FFF2-40B4-BE49-F238E27FC236}">
                    <a16:creationId xmlns:a16="http://schemas.microsoft.com/office/drawing/2014/main" id="{8E8CE277-D278-4AE6-B9FE-8CCDD20E50EC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91" name="椭圆 190">
                <a:extLst>
                  <a:ext uri="{FF2B5EF4-FFF2-40B4-BE49-F238E27FC236}">
                    <a16:creationId xmlns:a16="http://schemas.microsoft.com/office/drawing/2014/main" id="{EEC7BFCC-64A2-449B-9D7A-3FE9399D8CBA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2E6B4DB0-5D57-4569-AFF3-0EA809751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7C971908-2F5D-4DEF-AE09-BCCA0BCDD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4B1A2E8A-9E00-4C7C-8839-D08BF22E13C5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1ED5354D-E493-4938-8E8E-1F12B4403B2D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AD49F027-B1C1-4D17-B838-F19A9CDF50A9}"/>
              </a:ext>
            </a:extLst>
          </p:cNvPr>
          <p:cNvGrpSpPr/>
          <p:nvPr/>
        </p:nvGrpSpPr>
        <p:grpSpPr>
          <a:xfrm>
            <a:off x="6590750" y="1127473"/>
            <a:ext cx="1094492" cy="1097009"/>
            <a:chOff x="4584513" y="3908046"/>
            <a:chExt cx="1022400" cy="1024753"/>
          </a:xfrm>
        </p:grpSpPr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6B1D4706-89D1-4DB0-ADFB-379281DD8491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9EE98958-F6AB-44A5-9E65-42F6970D9BB5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99" name="椭圆 3">
                <a:extLst>
                  <a:ext uri="{FF2B5EF4-FFF2-40B4-BE49-F238E27FC236}">
                    <a16:creationId xmlns:a16="http://schemas.microsoft.com/office/drawing/2014/main" id="{68B5EA8B-9AB1-43EE-90A4-1EC77F4B9B21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0" name="椭圆 4">
                <a:extLst>
                  <a:ext uri="{FF2B5EF4-FFF2-40B4-BE49-F238E27FC236}">
                    <a16:creationId xmlns:a16="http://schemas.microsoft.com/office/drawing/2014/main" id="{B75FC991-F7D4-483E-9E4A-90A7AA6F8DEF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01" name="矩形: 圆角 7">
                <a:extLst>
                  <a:ext uri="{FF2B5EF4-FFF2-40B4-BE49-F238E27FC236}">
                    <a16:creationId xmlns:a16="http://schemas.microsoft.com/office/drawing/2014/main" id="{0D4E32CE-F87C-4EF2-B54D-366C5B68612A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2" name="矩形: 圆角 7">
                <a:extLst>
                  <a:ext uri="{FF2B5EF4-FFF2-40B4-BE49-F238E27FC236}">
                    <a16:creationId xmlns:a16="http://schemas.microsoft.com/office/drawing/2014/main" id="{0BF30B8F-DD87-4917-B6B1-E1874380DB90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3" name="矩形 11">
                <a:extLst>
                  <a:ext uri="{FF2B5EF4-FFF2-40B4-BE49-F238E27FC236}">
                    <a16:creationId xmlns:a16="http://schemas.microsoft.com/office/drawing/2014/main" id="{898B43BC-1852-44C3-9B0E-B3A5CD953F8A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4" name="矩形 11">
                <a:extLst>
                  <a:ext uri="{FF2B5EF4-FFF2-40B4-BE49-F238E27FC236}">
                    <a16:creationId xmlns:a16="http://schemas.microsoft.com/office/drawing/2014/main" id="{26D9876C-7BB3-4CCB-A040-7FDB44960DB1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5" name="椭圆 204">
                <a:extLst>
                  <a:ext uri="{FF2B5EF4-FFF2-40B4-BE49-F238E27FC236}">
                    <a16:creationId xmlns:a16="http://schemas.microsoft.com/office/drawing/2014/main" id="{0560002D-F023-44C3-8941-41051AFB8CFE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06" name="椭圆 205">
                <a:extLst>
                  <a:ext uri="{FF2B5EF4-FFF2-40B4-BE49-F238E27FC236}">
                    <a16:creationId xmlns:a16="http://schemas.microsoft.com/office/drawing/2014/main" id="{505C7AD5-C9E2-4CC7-AE22-27A69904A6DB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07" name="椭圆 206">
                <a:extLst>
                  <a:ext uri="{FF2B5EF4-FFF2-40B4-BE49-F238E27FC236}">
                    <a16:creationId xmlns:a16="http://schemas.microsoft.com/office/drawing/2014/main" id="{8B2162C8-D96A-4C57-A927-04A908FCB167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EB29BA54-AAAB-491C-BCCA-786ECAE34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7F056FD6-0C46-4A00-865E-1E2B04834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A0A0414D-BC6D-4C61-A143-AB7273016A42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DD8AB04A-722E-4EE7-A731-FD32F9E91796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文本框 211">
            <a:extLst>
              <a:ext uri="{FF2B5EF4-FFF2-40B4-BE49-F238E27FC236}">
                <a16:creationId xmlns:a16="http://schemas.microsoft.com/office/drawing/2014/main" id="{5D7F15FC-BC7C-429B-A871-3EC4E2E1D600}"/>
              </a:ext>
            </a:extLst>
          </p:cNvPr>
          <p:cNvSpPr txBox="1"/>
          <p:nvPr/>
        </p:nvSpPr>
        <p:spPr>
          <a:xfrm>
            <a:off x="5971333" y="2530780"/>
            <a:ext cx="2104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Isotropic Reconstruction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7E2A83B4-E280-46F0-AC49-7A49CA7B492B}"/>
              </a:ext>
            </a:extLst>
          </p:cNvPr>
          <p:cNvSpPr txBox="1"/>
          <p:nvPr/>
        </p:nvSpPr>
        <p:spPr>
          <a:xfrm>
            <a:off x="5140683" y="1435351"/>
            <a:ext cx="838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＋</a:t>
            </a:r>
          </a:p>
        </p:txBody>
      </p: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594A609A-B1E3-47B0-9CF9-04165D1E793D}"/>
              </a:ext>
            </a:extLst>
          </p:cNvPr>
          <p:cNvGrpSpPr/>
          <p:nvPr/>
        </p:nvGrpSpPr>
        <p:grpSpPr>
          <a:xfrm>
            <a:off x="6725726" y="1260565"/>
            <a:ext cx="1094492" cy="1097009"/>
            <a:chOff x="4584513" y="3908046"/>
            <a:chExt cx="1022400" cy="1024753"/>
          </a:xfrm>
        </p:grpSpPr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7669DCE1-34EB-464C-9DC4-FFDFADADEDF9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41" name="矩形 240">
                <a:extLst>
                  <a:ext uri="{FF2B5EF4-FFF2-40B4-BE49-F238E27FC236}">
                    <a16:creationId xmlns:a16="http://schemas.microsoft.com/office/drawing/2014/main" id="{773D8FED-88E2-4F98-85FC-6C481A8ADABA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2" name="椭圆 3">
                <a:extLst>
                  <a:ext uri="{FF2B5EF4-FFF2-40B4-BE49-F238E27FC236}">
                    <a16:creationId xmlns:a16="http://schemas.microsoft.com/office/drawing/2014/main" id="{6D2DFF77-23DB-4C61-B970-89DBFC3ABA3C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3" name="椭圆 4">
                <a:extLst>
                  <a:ext uri="{FF2B5EF4-FFF2-40B4-BE49-F238E27FC236}">
                    <a16:creationId xmlns:a16="http://schemas.microsoft.com/office/drawing/2014/main" id="{92F05F8A-8849-4A0E-B757-57D8B9A368EB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44" name="矩形: 圆角 7">
                <a:extLst>
                  <a:ext uri="{FF2B5EF4-FFF2-40B4-BE49-F238E27FC236}">
                    <a16:creationId xmlns:a16="http://schemas.microsoft.com/office/drawing/2014/main" id="{E4A5B5F5-1CBF-4A66-9C5A-626D83A9AC78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5" name="矩形: 圆角 7">
                <a:extLst>
                  <a:ext uri="{FF2B5EF4-FFF2-40B4-BE49-F238E27FC236}">
                    <a16:creationId xmlns:a16="http://schemas.microsoft.com/office/drawing/2014/main" id="{ADF9E7A6-FDB3-450C-A3E3-7B9561227ADB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6" name="矩形 11">
                <a:extLst>
                  <a:ext uri="{FF2B5EF4-FFF2-40B4-BE49-F238E27FC236}">
                    <a16:creationId xmlns:a16="http://schemas.microsoft.com/office/drawing/2014/main" id="{ED9C282B-C6D6-4B3D-80CE-3CD4627B8689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7" name="矩形 11">
                <a:extLst>
                  <a:ext uri="{FF2B5EF4-FFF2-40B4-BE49-F238E27FC236}">
                    <a16:creationId xmlns:a16="http://schemas.microsoft.com/office/drawing/2014/main" id="{40F66FB0-DBBF-4FD2-A0DF-AD376EADA123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8" name="椭圆 247">
                <a:extLst>
                  <a:ext uri="{FF2B5EF4-FFF2-40B4-BE49-F238E27FC236}">
                    <a16:creationId xmlns:a16="http://schemas.microsoft.com/office/drawing/2014/main" id="{4CC825D3-227F-4F70-899F-DE328EC78B37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49" name="椭圆 248">
                <a:extLst>
                  <a:ext uri="{FF2B5EF4-FFF2-40B4-BE49-F238E27FC236}">
                    <a16:creationId xmlns:a16="http://schemas.microsoft.com/office/drawing/2014/main" id="{4F6966DA-1E7A-46F9-9D0B-9A031258D8F8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50" name="椭圆 249">
                <a:extLst>
                  <a:ext uri="{FF2B5EF4-FFF2-40B4-BE49-F238E27FC236}">
                    <a16:creationId xmlns:a16="http://schemas.microsoft.com/office/drawing/2014/main" id="{06A2803C-D0B3-4C09-B74C-6503FAD1B257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C4303C80-F9E3-4F7C-BE79-87139118D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EE2A4272-75C5-472E-82B6-D4BE68CD2F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CF449622-5CDF-46FA-AD44-3021D92CD472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6487714A-C6EB-4152-807A-15A860F409B7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93645D92-A43A-430E-B103-09C3C5DADA78}"/>
              </a:ext>
            </a:extLst>
          </p:cNvPr>
          <p:cNvGrpSpPr/>
          <p:nvPr/>
        </p:nvGrpSpPr>
        <p:grpSpPr>
          <a:xfrm>
            <a:off x="6878297" y="1412075"/>
            <a:ext cx="1094492" cy="1097009"/>
            <a:chOff x="4584513" y="3908046"/>
            <a:chExt cx="1022400" cy="1024753"/>
          </a:xfrm>
        </p:grpSpPr>
        <p:grpSp>
          <p:nvGrpSpPr>
            <p:cNvPr id="252" name="组合 251">
              <a:extLst>
                <a:ext uri="{FF2B5EF4-FFF2-40B4-BE49-F238E27FC236}">
                  <a16:creationId xmlns:a16="http://schemas.microsoft.com/office/drawing/2014/main" id="{231F5E0D-9298-4420-9CD3-C90807D0F9E2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57" name="矩形 256">
                <a:extLst>
                  <a:ext uri="{FF2B5EF4-FFF2-40B4-BE49-F238E27FC236}">
                    <a16:creationId xmlns:a16="http://schemas.microsoft.com/office/drawing/2014/main" id="{3EE52C87-6373-469E-84C0-40B3AB979F79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58" name="椭圆 3">
                <a:extLst>
                  <a:ext uri="{FF2B5EF4-FFF2-40B4-BE49-F238E27FC236}">
                    <a16:creationId xmlns:a16="http://schemas.microsoft.com/office/drawing/2014/main" id="{169591BB-71B3-4830-B194-3386C26D20D7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59" name="椭圆 4">
                <a:extLst>
                  <a:ext uri="{FF2B5EF4-FFF2-40B4-BE49-F238E27FC236}">
                    <a16:creationId xmlns:a16="http://schemas.microsoft.com/office/drawing/2014/main" id="{6DFCAB77-5502-4523-B852-C89F9FAB7677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60" name="矩形: 圆角 7">
                <a:extLst>
                  <a:ext uri="{FF2B5EF4-FFF2-40B4-BE49-F238E27FC236}">
                    <a16:creationId xmlns:a16="http://schemas.microsoft.com/office/drawing/2014/main" id="{19EC0AA4-FC18-4306-94F9-6F2527F994B0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61" name="矩形: 圆角 7">
                <a:extLst>
                  <a:ext uri="{FF2B5EF4-FFF2-40B4-BE49-F238E27FC236}">
                    <a16:creationId xmlns:a16="http://schemas.microsoft.com/office/drawing/2014/main" id="{11F7BBE7-F45A-422B-8E92-A089C9D31311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62" name="矩形 11">
                <a:extLst>
                  <a:ext uri="{FF2B5EF4-FFF2-40B4-BE49-F238E27FC236}">
                    <a16:creationId xmlns:a16="http://schemas.microsoft.com/office/drawing/2014/main" id="{D4A6E637-E288-4E5A-923C-2A873EEE4036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63" name="矩形 11">
                <a:extLst>
                  <a:ext uri="{FF2B5EF4-FFF2-40B4-BE49-F238E27FC236}">
                    <a16:creationId xmlns:a16="http://schemas.microsoft.com/office/drawing/2014/main" id="{01C9AF64-B47A-43F9-89F3-1B3616253ABD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64" name="椭圆 263">
                <a:extLst>
                  <a:ext uri="{FF2B5EF4-FFF2-40B4-BE49-F238E27FC236}">
                    <a16:creationId xmlns:a16="http://schemas.microsoft.com/office/drawing/2014/main" id="{2FAB6EBA-855E-476C-80E0-3FB70E352202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65" name="椭圆 264">
                <a:extLst>
                  <a:ext uri="{FF2B5EF4-FFF2-40B4-BE49-F238E27FC236}">
                    <a16:creationId xmlns:a16="http://schemas.microsoft.com/office/drawing/2014/main" id="{0473E7A4-A936-41E7-BE7A-FE0956D33A9A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66" name="椭圆 265">
                <a:extLst>
                  <a:ext uri="{FF2B5EF4-FFF2-40B4-BE49-F238E27FC236}">
                    <a16:creationId xmlns:a16="http://schemas.microsoft.com/office/drawing/2014/main" id="{BDC22AE7-447B-4AF1-B7E3-D78B094C632C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42B49071-01D0-40DD-9948-C8A8D83D2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0286B2F6-DA77-4291-99FD-5529AECB6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E7784ED3-10C0-4B6A-853D-920DD6AF217D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96D637D-773C-44AF-A42A-D6972D338297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363CD8FE-ACF5-4A97-BA4D-EFF3957459B1}"/>
              </a:ext>
            </a:extLst>
          </p:cNvPr>
          <p:cNvGrpSpPr/>
          <p:nvPr/>
        </p:nvGrpSpPr>
        <p:grpSpPr>
          <a:xfrm>
            <a:off x="305072" y="795044"/>
            <a:ext cx="1094492" cy="1097009"/>
            <a:chOff x="4584513" y="3908046"/>
            <a:chExt cx="1022400" cy="1024753"/>
          </a:xfrm>
        </p:grpSpPr>
        <p:grpSp>
          <p:nvGrpSpPr>
            <p:cNvPr id="268" name="组合 267">
              <a:extLst>
                <a:ext uri="{FF2B5EF4-FFF2-40B4-BE49-F238E27FC236}">
                  <a16:creationId xmlns:a16="http://schemas.microsoft.com/office/drawing/2014/main" id="{CCAAD078-64B9-4B5B-8756-C3A33623655F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73" name="矩形 272">
                <a:extLst>
                  <a:ext uri="{FF2B5EF4-FFF2-40B4-BE49-F238E27FC236}">
                    <a16:creationId xmlns:a16="http://schemas.microsoft.com/office/drawing/2014/main" id="{1609538D-53F7-44D2-9512-123AB261B034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74" name="椭圆 3">
                <a:extLst>
                  <a:ext uri="{FF2B5EF4-FFF2-40B4-BE49-F238E27FC236}">
                    <a16:creationId xmlns:a16="http://schemas.microsoft.com/office/drawing/2014/main" id="{11DFA810-AB09-4494-9964-E076DFCDE785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75" name="椭圆 4">
                <a:extLst>
                  <a:ext uri="{FF2B5EF4-FFF2-40B4-BE49-F238E27FC236}">
                    <a16:creationId xmlns:a16="http://schemas.microsoft.com/office/drawing/2014/main" id="{DE78FDA2-2AF0-46E7-8015-8D99180D4694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76" name="矩形: 圆角 7">
                <a:extLst>
                  <a:ext uri="{FF2B5EF4-FFF2-40B4-BE49-F238E27FC236}">
                    <a16:creationId xmlns:a16="http://schemas.microsoft.com/office/drawing/2014/main" id="{0E65E5B2-9E85-436E-AE3D-5F2D9AD8F702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77" name="矩形: 圆角 7">
                <a:extLst>
                  <a:ext uri="{FF2B5EF4-FFF2-40B4-BE49-F238E27FC236}">
                    <a16:creationId xmlns:a16="http://schemas.microsoft.com/office/drawing/2014/main" id="{BF15D5B7-0221-4B93-A882-F5B12CEE6D4A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78" name="矩形 11">
                <a:extLst>
                  <a:ext uri="{FF2B5EF4-FFF2-40B4-BE49-F238E27FC236}">
                    <a16:creationId xmlns:a16="http://schemas.microsoft.com/office/drawing/2014/main" id="{93FF537F-0546-4680-9D60-821FF396591E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79" name="矩形 11">
                <a:extLst>
                  <a:ext uri="{FF2B5EF4-FFF2-40B4-BE49-F238E27FC236}">
                    <a16:creationId xmlns:a16="http://schemas.microsoft.com/office/drawing/2014/main" id="{89979686-9977-4B60-B438-CDC750675F74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D8EDB6FA-122D-4800-9114-16887F7F1D3D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9BD0E6D6-EDA0-4CB1-84EB-138DFDF01A83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D029F688-04A9-4FD6-8CFA-532FFA2FE77D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FDF5430F-7479-4EDB-9142-94DED69DF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F535979F-8CAD-409B-93B7-27EB54F41D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89497DC4-9D72-4A60-866E-3DC8B79E3FE6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FE122330-F252-4742-8A44-47ACC38A5E4E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DE45A873-9948-444E-AC04-C19411FF7CD3}"/>
              </a:ext>
            </a:extLst>
          </p:cNvPr>
          <p:cNvGrpSpPr/>
          <p:nvPr/>
        </p:nvGrpSpPr>
        <p:grpSpPr>
          <a:xfrm>
            <a:off x="443375" y="897947"/>
            <a:ext cx="1094492" cy="1097009"/>
            <a:chOff x="4584513" y="3908046"/>
            <a:chExt cx="1022400" cy="1024753"/>
          </a:xfrm>
        </p:grpSpPr>
        <p:grpSp>
          <p:nvGrpSpPr>
            <p:cNvPr id="284" name="组合 283">
              <a:extLst>
                <a:ext uri="{FF2B5EF4-FFF2-40B4-BE49-F238E27FC236}">
                  <a16:creationId xmlns:a16="http://schemas.microsoft.com/office/drawing/2014/main" id="{05A83E9A-CA23-4687-AEC3-8460DB8DF319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FE7E48AF-37DD-4D5E-8E00-247ACE3D781B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90" name="椭圆 3">
                <a:extLst>
                  <a:ext uri="{FF2B5EF4-FFF2-40B4-BE49-F238E27FC236}">
                    <a16:creationId xmlns:a16="http://schemas.microsoft.com/office/drawing/2014/main" id="{5609D57B-0BC9-4A19-A1F7-F46379E7079A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91" name="椭圆 4">
                <a:extLst>
                  <a:ext uri="{FF2B5EF4-FFF2-40B4-BE49-F238E27FC236}">
                    <a16:creationId xmlns:a16="http://schemas.microsoft.com/office/drawing/2014/main" id="{D03E205F-4C82-4516-B3D0-8F96F5B67594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92" name="矩形: 圆角 7">
                <a:extLst>
                  <a:ext uri="{FF2B5EF4-FFF2-40B4-BE49-F238E27FC236}">
                    <a16:creationId xmlns:a16="http://schemas.microsoft.com/office/drawing/2014/main" id="{096D262C-9989-404D-B7F7-F20CE00E1C80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93" name="矩形: 圆角 7">
                <a:extLst>
                  <a:ext uri="{FF2B5EF4-FFF2-40B4-BE49-F238E27FC236}">
                    <a16:creationId xmlns:a16="http://schemas.microsoft.com/office/drawing/2014/main" id="{B0A16A64-AB50-491C-AAE3-2D18549ABB88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94" name="矩形 11">
                <a:extLst>
                  <a:ext uri="{FF2B5EF4-FFF2-40B4-BE49-F238E27FC236}">
                    <a16:creationId xmlns:a16="http://schemas.microsoft.com/office/drawing/2014/main" id="{75EF4C89-1EED-455B-BB48-FF239312DAE1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95" name="矩形 11">
                <a:extLst>
                  <a:ext uri="{FF2B5EF4-FFF2-40B4-BE49-F238E27FC236}">
                    <a16:creationId xmlns:a16="http://schemas.microsoft.com/office/drawing/2014/main" id="{215DBD60-F13A-4094-8E5D-2F7170CCDB30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3074C7AE-5803-455C-97E0-480B9D2E6074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165B7904-8123-4407-B70E-CD2C0545299E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8BF9F6D0-4580-40AD-AD39-EF382116A7B3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85" name="直接连接符 284">
              <a:extLst>
                <a:ext uri="{FF2B5EF4-FFF2-40B4-BE49-F238E27FC236}">
                  <a16:creationId xmlns:a16="http://schemas.microsoft.com/office/drawing/2014/main" id="{DBC0E223-98DE-45EE-954A-40E9BCF5C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连接符 285">
              <a:extLst>
                <a:ext uri="{FF2B5EF4-FFF2-40B4-BE49-F238E27FC236}">
                  <a16:creationId xmlns:a16="http://schemas.microsoft.com/office/drawing/2014/main" id="{5E6634CE-2042-42EA-B6F6-D855CA63E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连接符 286">
              <a:extLst>
                <a:ext uri="{FF2B5EF4-FFF2-40B4-BE49-F238E27FC236}">
                  <a16:creationId xmlns:a16="http://schemas.microsoft.com/office/drawing/2014/main" id="{D73659D5-237C-407C-A8D0-695C1EDF5314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连接符 287">
              <a:extLst>
                <a:ext uri="{FF2B5EF4-FFF2-40B4-BE49-F238E27FC236}">
                  <a16:creationId xmlns:a16="http://schemas.microsoft.com/office/drawing/2014/main" id="{740C0F89-A0D7-4E37-A394-A6D11D4EB46E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704441B0-6398-463D-ADD0-F5E36C24FFD6}"/>
              </a:ext>
            </a:extLst>
          </p:cNvPr>
          <p:cNvGrpSpPr/>
          <p:nvPr/>
        </p:nvGrpSpPr>
        <p:grpSpPr>
          <a:xfrm>
            <a:off x="601520" y="1035218"/>
            <a:ext cx="1094492" cy="1097009"/>
            <a:chOff x="4584513" y="3908046"/>
            <a:chExt cx="1022400" cy="1024753"/>
          </a:xfrm>
        </p:grpSpPr>
        <p:grpSp>
          <p:nvGrpSpPr>
            <p:cNvPr id="300" name="组合 299">
              <a:extLst>
                <a:ext uri="{FF2B5EF4-FFF2-40B4-BE49-F238E27FC236}">
                  <a16:creationId xmlns:a16="http://schemas.microsoft.com/office/drawing/2014/main" id="{6D7A6A2F-581C-4CE1-82E1-5610991161BB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305" name="矩形 304">
                <a:extLst>
                  <a:ext uri="{FF2B5EF4-FFF2-40B4-BE49-F238E27FC236}">
                    <a16:creationId xmlns:a16="http://schemas.microsoft.com/office/drawing/2014/main" id="{805C2D76-2F7D-4F90-AA34-ED2FF58CC497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06" name="椭圆 3">
                <a:extLst>
                  <a:ext uri="{FF2B5EF4-FFF2-40B4-BE49-F238E27FC236}">
                    <a16:creationId xmlns:a16="http://schemas.microsoft.com/office/drawing/2014/main" id="{AF826859-4C6A-4BB8-8AB7-5D27B03F7F72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07" name="椭圆 4">
                <a:extLst>
                  <a:ext uri="{FF2B5EF4-FFF2-40B4-BE49-F238E27FC236}">
                    <a16:creationId xmlns:a16="http://schemas.microsoft.com/office/drawing/2014/main" id="{6FBF2AEE-244F-457D-BCED-64B436F53409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08" name="矩形: 圆角 7">
                <a:extLst>
                  <a:ext uri="{FF2B5EF4-FFF2-40B4-BE49-F238E27FC236}">
                    <a16:creationId xmlns:a16="http://schemas.microsoft.com/office/drawing/2014/main" id="{6F6ED796-6F3D-41E1-93C1-7D3BD411D487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09" name="矩形: 圆角 7">
                <a:extLst>
                  <a:ext uri="{FF2B5EF4-FFF2-40B4-BE49-F238E27FC236}">
                    <a16:creationId xmlns:a16="http://schemas.microsoft.com/office/drawing/2014/main" id="{BF8C2DDE-4E95-4FAD-AB60-6C1E18449DD8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10" name="矩形 11">
                <a:extLst>
                  <a:ext uri="{FF2B5EF4-FFF2-40B4-BE49-F238E27FC236}">
                    <a16:creationId xmlns:a16="http://schemas.microsoft.com/office/drawing/2014/main" id="{CA7CD319-ECDE-4762-8BA0-C1D228FB75A7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11" name="矩形 11">
                <a:extLst>
                  <a:ext uri="{FF2B5EF4-FFF2-40B4-BE49-F238E27FC236}">
                    <a16:creationId xmlns:a16="http://schemas.microsoft.com/office/drawing/2014/main" id="{77374B92-C6ED-4ADC-A19F-1F9556B9BB4F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12" name="椭圆 311">
                <a:extLst>
                  <a:ext uri="{FF2B5EF4-FFF2-40B4-BE49-F238E27FC236}">
                    <a16:creationId xmlns:a16="http://schemas.microsoft.com/office/drawing/2014/main" id="{D7A819CD-8C2C-4D57-AF9E-98CFF3473B78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13" name="椭圆 312">
                <a:extLst>
                  <a:ext uri="{FF2B5EF4-FFF2-40B4-BE49-F238E27FC236}">
                    <a16:creationId xmlns:a16="http://schemas.microsoft.com/office/drawing/2014/main" id="{5EABF4B8-CE44-48C9-9FFF-C72B34A6E65B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14" name="椭圆 313">
                <a:extLst>
                  <a:ext uri="{FF2B5EF4-FFF2-40B4-BE49-F238E27FC236}">
                    <a16:creationId xmlns:a16="http://schemas.microsoft.com/office/drawing/2014/main" id="{174F35C5-A406-4E86-ABE6-7D31C1D985F2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301" name="直接连接符 300">
              <a:extLst>
                <a:ext uri="{FF2B5EF4-FFF2-40B4-BE49-F238E27FC236}">
                  <a16:creationId xmlns:a16="http://schemas.microsoft.com/office/drawing/2014/main" id="{EC916F43-02AB-4A86-88DC-04367CD8C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3A0417DE-86CD-4553-8231-E0997CEF6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CD5D7632-F5D6-4066-A2E3-C919863FF4F7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0FB1476F-5709-4173-818D-84F85017D7FE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25DC8377-D9D2-447F-A373-E9C800871DAC}"/>
              </a:ext>
            </a:extLst>
          </p:cNvPr>
          <p:cNvGrpSpPr/>
          <p:nvPr/>
        </p:nvGrpSpPr>
        <p:grpSpPr>
          <a:xfrm>
            <a:off x="768436" y="1185909"/>
            <a:ext cx="1094492" cy="1097009"/>
            <a:chOff x="4584513" y="3908046"/>
            <a:chExt cx="1022400" cy="1024753"/>
          </a:xfrm>
        </p:grpSpPr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99AF9D43-5FFE-4A2E-B60A-DA75C74434AA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321" name="矩形 320">
                <a:extLst>
                  <a:ext uri="{FF2B5EF4-FFF2-40B4-BE49-F238E27FC236}">
                    <a16:creationId xmlns:a16="http://schemas.microsoft.com/office/drawing/2014/main" id="{5DA43FE3-E462-419F-A299-A06293AC9138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2" name="椭圆 3">
                <a:extLst>
                  <a:ext uri="{FF2B5EF4-FFF2-40B4-BE49-F238E27FC236}">
                    <a16:creationId xmlns:a16="http://schemas.microsoft.com/office/drawing/2014/main" id="{98A58EBF-667C-45CD-985F-A81DEE3C83A7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3" name="椭圆 4">
                <a:extLst>
                  <a:ext uri="{FF2B5EF4-FFF2-40B4-BE49-F238E27FC236}">
                    <a16:creationId xmlns:a16="http://schemas.microsoft.com/office/drawing/2014/main" id="{EA0E00E0-4625-45BE-BF1B-FB9966720EC0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24" name="矩形: 圆角 7">
                <a:extLst>
                  <a:ext uri="{FF2B5EF4-FFF2-40B4-BE49-F238E27FC236}">
                    <a16:creationId xmlns:a16="http://schemas.microsoft.com/office/drawing/2014/main" id="{DAA3FD89-CEFD-40FB-A474-8DCE122404EF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5" name="矩形: 圆角 7">
                <a:extLst>
                  <a:ext uri="{FF2B5EF4-FFF2-40B4-BE49-F238E27FC236}">
                    <a16:creationId xmlns:a16="http://schemas.microsoft.com/office/drawing/2014/main" id="{2A5FC71C-2AFD-4368-892D-C3A2A61E5798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6" name="矩形 11">
                <a:extLst>
                  <a:ext uri="{FF2B5EF4-FFF2-40B4-BE49-F238E27FC236}">
                    <a16:creationId xmlns:a16="http://schemas.microsoft.com/office/drawing/2014/main" id="{5601AE7A-1445-43DB-8EC1-1743AC24132E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7" name="矩形 11">
                <a:extLst>
                  <a:ext uri="{FF2B5EF4-FFF2-40B4-BE49-F238E27FC236}">
                    <a16:creationId xmlns:a16="http://schemas.microsoft.com/office/drawing/2014/main" id="{B2B6A594-CC44-4645-81F4-0A4866854E7A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8" name="椭圆 327">
                <a:extLst>
                  <a:ext uri="{FF2B5EF4-FFF2-40B4-BE49-F238E27FC236}">
                    <a16:creationId xmlns:a16="http://schemas.microsoft.com/office/drawing/2014/main" id="{716C54CD-4337-408E-BB74-3E7BDEE891EB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29" name="椭圆 328">
                <a:extLst>
                  <a:ext uri="{FF2B5EF4-FFF2-40B4-BE49-F238E27FC236}">
                    <a16:creationId xmlns:a16="http://schemas.microsoft.com/office/drawing/2014/main" id="{9632D553-A4A9-4FFE-BD88-92C8147B7EC1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30" name="椭圆 329">
                <a:extLst>
                  <a:ext uri="{FF2B5EF4-FFF2-40B4-BE49-F238E27FC236}">
                    <a16:creationId xmlns:a16="http://schemas.microsoft.com/office/drawing/2014/main" id="{6C798EC4-E7C2-4CF7-8003-41E4D0FFA9EC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4DBCDC50-E879-471E-9E2D-EA7D7CBD05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C4CCF194-4839-421A-AF27-4C57F0CD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98FCFAFB-0225-4B0A-B2E0-8F42AD1A79B2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F96257A2-CEBF-4CC1-AACB-5AA0D2C762C1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FA7253EF-65DF-4B89-ABB8-0E8670806DB1}"/>
              </a:ext>
            </a:extLst>
          </p:cNvPr>
          <p:cNvGrpSpPr/>
          <p:nvPr/>
        </p:nvGrpSpPr>
        <p:grpSpPr>
          <a:xfrm>
            <a:off x="903412" y="1319001"/>
            <a:ext cx="1094492" cy="1097009"/>
            <a:chOff x="4584513" y="3908046"/>
            <a:chExt cx="1022400" cy="1024753"/>
          </a:xfrm>
        </p:grpSpPr>
        <p:grpSp>
          <p:nvGrpSpPr>
            <p:cNvPr id="332" name="组合 331">
              <a:extLst>
                <a:ext uri="{FF2B5EF4-FFF2-40B4-BE49-F238E27FC236}">
                  <a16:creationId xmlns:a16="http://schemas.microsoft.com/office/drawing/2014/main" id="{45B1DCA9-C98F-4F25-B906-D797998323D2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337" name="矩形 336">
                <a:extLst>
                  <a:ext uri="{FF2B5EF4-FFF2-40B4-BE49-F238E27FC236}">
                    <a16:creationId xmlns:a16="http://schemas.microsoft.com/office/drawing/2014/main" id="{988E6FCE-2552-4BCC-B302-775CFDF83D7E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38" name="椭圆 3">
                <a:extLst>
                  <a:ext uri="{FF2B5EF4-FFF2-40B4-BE49-F238E27FC236}">
                    <a16:creationId xmlns:a16="http://schemas.microsoft.com/office/drawing/2014/main" id="{7BFA0835-E32D-4D19-ABE7-0AF9DE13FA43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39" name="椭圆 4">
                <a:extLst>
                  <a:ext uri="{FF2B5EF4-FFF2-40B4-BE49-F238E27FC236}">
                    <a16:creationId xmlns:a16="http://schemas.microsoft.com/office/drawing/2014/main" id="{89FA4471-6FA7-47B0-A376-D6537F727DB5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40" name="矩形: 圆角 7">
                <a:extLst>
                  <a:ext uri="{FF2B5EF4-FFF2-40B4-BE49-F238E27FC236}">
                    <a16:creationId xmlns:a16="http://schemas.microsoft.com/office/drawing/2014/main" id="{788E3F3A-FEBD-4251-BD61-6958450FCE15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41" name="矩形: 圆角 7">
                <a:extLst>
                  <a:ext uri="{FF2B5EF4-FFF2-40B4-BE49-F238E27FC236}">
                    <a16:creationId xmlns:a16="http://schemas.microsoft.com/office/drawing/2014/main" id="{DC87BA5E-7FC8-49D0-BDD9-3462E1629DBA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42" name="矩形 11">
                <a:extLst>
                  <a:ext uri="{FF2B5EF4-FFF2-40B4-BE49-F238E27FC236}">
                    <a16:creationId xmlns:a16="http://schemas.microsoft.com/office/drawing/2014/main" id="{C06FCEA6-ECA2-4C18-9F7B-5BE35DBC5973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43" name="矩形 11">
                <a:extLst>
                  <a:ext uri="{FF2B5EF4-FFF2-40B4-BE49-F238E27FC236}">
                    <a16:creationId xmlns:a16="http://schemas.microsoft.com/office/drawing/2014/main" id="{6EAB5F93-1CAF-4731-9744-14880DEF7EB0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C9F6EF4A-523E-4E2E-B52F-403CE3A03B72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E5845890-4D07-4EAD-8F0F-0F4E236DCBD5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46" name="椭圆 345">
                <a:extLst>
                  <a:ext uri="{FF2B5EF4-FFF2-40B4-BE49-F238E27FC236}">
                    <a16:creationId xmlns:a16="http://schemas.microsoft.com/office/drawing/2014/main" id="{88E5FFED-2A10-4D1C-8B34-F9C17AD688E4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55D791AA-A88F-47DE-BEB0-5D321372AB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E87642F3-7487-4A97-AAC4-D525F28A1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C54BEFC2-1A38-4E82-8182-A00BD6379F19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CCF7F0C4-0861-43A9-BBEC-762E9E541362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7" name="组合 346">
            <a:extLst>
              <a:ext uri="{FF2B5EF4-FFF2-40B4-BE49-F238E27FC236}">
                <a16:creationId xmlns:a16="http://schemas.microsoft.com/office/drawing/2014/main" id="{087C83B3-8E47-4900-A391-F0EC1E90AD21}"/>
              </a:ext>
            </a:extLst>
          </p:cNvPr>
          <p:cNvGrpSpPr/>
          <p:nvPr/>
        </p:nvGrpSpPr>
        <p:grpSpPr>
          <a:xfrm>
            <a:off x="1055983" y="1470511"/>
            <a:ext cx="1094492" cy="1097009"/>
            <a:chOff x="4584513" y="3908046"/>
            <a:chExt cx="1022400" cy="1024753"/>
          </a:xfrm>
        </p:grpSpPr>
        <p:grpSp>
          <p:nvGrpSpPr>
            <p:cNvPr id="348" name="组合 347">
              <a:extLst>
                <a:ext uri="{FF2B5EF4-FFF2-40B4-BE49-F238E27FC236}">
                  <a16:creationId xmlns:a16="http://schemas.microsoft.com/office/drawing/2014/main" id="{53903B4B-B79B-4F8D-9D2D-FA4B9AAD790B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353" name="矩形 352">
                <a:extLst>
                  <a:ext uri="{FF2B5EF4-FFF2-40B4-BE49-F238E27FC236}">
                    <a16:creationId xmlns:a16="http://schemas.microsoft.com/office/drawing/2014/main" id="{5EA0B8EA-EF3B-4FAD-8894-BA7333FF2B03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54" name="椭圆 3">
                <a:extLst>
                  <a:ext uri="{FF2B5EF4-FFF2-40B4-BE49-F238E27FC236}">
                    <a16:creationId xmlns:a16="http://schemas.microsoft.com/office/drawing/2014/main" id="{5364F2D1-7AF5-4BB9-B353-71B605101F56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55" name="椭圆 4">
                <a:extLst>
                  <a:ext uri="{FF2B5EF4-FFF2-40B4-BE49-F238E27FC236}">
                    <a16:creationId xmlns:a16="http://schemas.microsoft.com/office/drawing/2014/main" id="{EE331F24-F30D-46A6-8A85-D4C7575C3F78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56" name="矩形: 圆角 7">
                <a:extLst>
                  <a:ext uri="{FF2B5EF4-FFF2-40B4-BE49-F238E27FC236}">
                    <a16:creationId xmlns:a16="http://schemas.microsoft.com/office/drawing/2014/main" id="{A0F12DFD-CC52-49E4-BE61-E90A9AE9DDFF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57" name="矩形: 圆角 7">
                <a:extLst>
                  <a:ext uri="{FF2B5EF4-FFF2-40B4-BE49-F238E27FC236}">
                    <a16:creationId xmlns:a16="http://schemas.microsoft.com/office/drawing/2014/main" id="{B1D0B097-F1AE-4F0F-A806-2ACB4A084941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58" name="矩形 11">
                <a:extLst>
                  <a:ext uri="{FF2B5EF4-FFF2-40B4-BE49-F238E27FC236}">
                    <a16:creationId xmlns:a16="http://schemas.microsoft.com/office/drawing/2014/main" id="{82803DE9-39A8-497C-8713-664E11221ADE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59" name="矩形 11">
                <a:extLst>
                  <a:ext uri="{FF2B5EF4-FFF2-40B4-BE49-F238E27FC236}">
                    <a16:creationId xmlns:a16="http://schemas.microsoft.com/office/drawing/2014/main" id="{115F0749-7090-4073-847C-388CE5BB987F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60" name="椭圆 359">
                <a:extLst>
                  <a:ext uri="{FF2B5EF4-FFF2-40B4-BE49-F238E27FC236}">
                    <a16:creationId xmlns:a16="http://schemas.microsoft.com/office/drawing/2014/main" id="{83556E02-F2AC-4EF5-BA15-4D0D4E2A2D7C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61" name="椭圆 360">
                <a:extLst>
                  <a:ext uri="{FF2B5EF4-FFF2-40B4-BE49-F238E27FC236}">
                    <a16:creationId xmlns:a16="http://schemas.microsoft.com/office/drawing/2014/main" id="{538D95DD-EC10-493C-BD38-7DD53A3CE2C5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62" name="椭圆 361">
                <a:extLst>
                  <a:ext uri="{FF2B5EF4-FFF2-40B4-BE49-F238E27FC236}">
                    <a16:creationId xmlns:a16="http://schemas.microsoft.com/office/drawing/2014/main" id="{3270A7FF-B3BC-428E-9361-1B484890BEEF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6BC06E3F-BD99-4AC4-9B93-04B12FC0D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08E76E36-F283-4BE7-9026-4C8F74404D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14A34E6C-0147-44E2-BB03-53FE80E94BF5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2A94FEA4-A8FD-442F-B465-8319B52E3A2F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3" name="直接连接符 362">
            <a:extLst>
              <a:ext uri="{FF2B5EF4-FFF2-40B4-BE49-F238E27FC236}">
                <a16:creationId xmlns:a16="http://schemas.microsoft.com/office/drawing/2014/main" id="{32F622C9-42D8-420C-83B1-A01076FC44B7}"/>
              </a:ext>
            </a:extLst>
          </p:cNvPr>
          <p:cNvCxnSpPr>
            <a:cxnSpLocks/>
          </p:cNvCxnSpPr>
          <p:nvPr/>
        </p:nvCxnSpPr>
        <p:spPr>
          <a:xfrm>
            <a:off x="356152" y="835249"/>
            <a:ext cx="753623" cy="6979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接连接符 364">
            <a:extLst>
              <a:ext uri="{FF2B5EF4-FFF2-40B4-BE49-F238E27FC236}">
                <a16:creationId xmlns:a16="http://schemas.microsoft.com/office/drawing/2014/main" id="{014346D2-7680-4716-9D33-2FEFAB1CF1D1}"/>
              </a:ext>
            </a:extLst>
          </p:cNvPr>
          <p:cNvCxnSpPr>
            <a:cxnSpLocks/>
          </p:cNvCxnSpPr>
          <p:nvPr/>
        </p:nvCxnSpPr>
        <p:spPr>
          <a:xfrm>
            <a:off x="1335592" y="852296"/>
            <a:ext cx="760261" cy="690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直接连接符 365">
            <a:extLst>
              <a:ext uri="{FF2B5EF4-FFF2-40B4-BE49-F238E27FC236}">
                <a16:creationId xmlns:a16="http://schemas.microsoft.com/office/drawing/2014/main" id="{09905070-F617-45D4-9088-667104C2AC91}"/>
              </a:ext>
            </a:extLst>
          </p:cNvPr>
          <p:cNvCxnSpPr>
            <a:cxnSpLocks/>
          </p:cNvCxnSpPr>
          <p:nvPr/>
        </p:nvCxnSpPr>
        <p:spPr>
          <a:xfrm>
            <a:off x="341095" y="1824137"/>
            <a:ext cx="803201" cy="6981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0" name="图片 369">
            <a:extLst>
              <a:ext uri="{FF2B5EF4-FFF2-40B4-BE49-F238E27FC236}">
                <a16:creationId xmlns:a16="http://schemas.microsoft.com/office/drawing/2014/main" id="{D077CCA6-449F-4A1D-9DCD-FAB2B786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35" y="2834579"/>
            <a:ext cx="7614288" cy="1910884"/>
          </a:xfrm>
          <a:prstGeom prst="rect">
            <a:avLst/>
          </a:prstGeom>
        </p:spPr>
      </p:pic>
      <p:pic>
        <p:nvPicPr>
          <p:cNvPr id="372" name="图片 371">
            <a:extLst>
              <a:ext uri="{FF2B5EF4-FFF2-40B4-BE49-F238E27FC236}">
                <a16:creationId xmlns:a16="http://schemas.microsoft.com/office/drawing/2014/main" id="{34EE569C-4212-476A-A4FF-B92C67653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79" y="4775940"/>
            <a:ext cx="7448550" cy="1924050"/>
          </a:xfrm>
          <a:prstGeom prst="rect">
            <a:avLst/>
          </a:prstGeom>
        </p:spPr>
      </p:pic>
      <p:pic>
        <p:nvPicPr>
          <p:cNvPr id="374" name="图片 373">
            <a:extLst>
              <a:ext uri="{FF2B5EF4-FFF2-40B4-BE49-F238E27FC236}">
                <a16:creationId xmlns:a16="http://schemas.microsoft.com/office/drawing/2014/main" id="{7A14DC59-DBBB-487E-B32D-EEE511A3E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535" y="4710890"/>
            <a:ext cx="7429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78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6BC87441-A127-4B9A-94C7-5CC66F5A261F}"/>
              </a:ext>
            </a:extLst>
          </p:cNvPr>
          <p:cNvGrpSpPr/>
          <p:nvPr/>
        </p:nvGrpSpPr>
        <p:grpSpPr>
          <a:xfrm>
            <a:off x="6127386" y="736608"/>
            <a:ext cx="1094492" cy="1097009"/>
            <a:chOff x="4584513" y="3908046"/>
            <a:chExt cx="1022400" cy="1024753"/>
          </a:xfrm>
        </p:grpSpPr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6C79A417-98BD-45BD-AC86-A0AAB5B78770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E423362F-F41A-4DE3-8E96-3924C6846063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7" name="椭圆 3">
                <a:extLst>
                  <a:ext uri="{FF2B5EF4-FFF2-40B4-BE49-F238E27FC236}">
                    <a16:creationId xmlns:a16="http://schemas.microsoft.com/office/drawing/2014/main" id="{8C857178-BD75-40EA-87A1-B5F70CA855E1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8" name="椭圆 4">
                <a:extLst>
                  <a:ext uri="{FF2B5EF4-FFF2-40B4-BE49-F238E27FC236}">
                    <a16:creationId xmlns:a16="http://schemas.microsoft.com/office/drawing/2014/main" id="{ED841CC2-E9DF-4D11-81B2-11A6BE9BA2ED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69" name="矩形: 圆角 7">
                <a:extLst>
                  <a:ext uri="{FF2B5EF4-FFF2-40B4-BE49-F238E27FC236}">
                    <a16:creationId xmlns:a16="http://schemas.microsoft.com/office/drawing/2014/main" id="{63D55FB2-7BE9-4D6D-9827-5FA38BA7A9C0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0" name="矩形: 圆角 7">
                <a:extLst>
                  <a:ext uri="{FF2B5EF4-FFF2-40B4-BE49-F238E27FC236}">
                    <a16:creationId xmlns:a16="http://schemas.microsoft.com/office/drawing/2014/main" id="{022719EA-1A18-45EC-816B-41F29C8DB255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1" name="矩形 11">
                <a:extLst>
                  <a:ext uri="{FF2B5EF4-FFF2-40B4-BE49-F238E27FC236}">
                    <a16:creationId xmlns:a16="http://schemas.microsoft.com/office/drawing/2014/main" id="{63304B59-1135-4CA4-87D3-DEDD4D0D8262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2" name="矩形 11">
                <a:extLst>
                  <a:ext uri="{FF2B5EF4-FFF2-40B4-BE49-F238E27FC236}">
                    <a16:creationId xmlns:a16="http://schemas.microsoft.com/office/drawing/2014/main" id="{EF53BB50-2EA1-4584-ADD3-3003A8EB338E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C6F79DD6-806E-4160-9D56-6FE2FFB2EF93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DEE7130F-2CA9-419D-AC07-EF9457C6D15D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077C8958-9634-434A-BC08-539A35F2DD17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384273FF-0949-41FA-B3A2-B0AC892206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DF1B085F-023B-438A-9F69-EDEF6369A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B898D297-F19F-4DF1-A1CC-C111C32D6561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3C79EF73-DD48-4679-8711-FE6EDD212E1A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B8BE98EA-B071-4EA6-BFE8-1FEB5776476F}"/>
              </a:ext>
            </a:extLst>
          </p:cNvPr>
          <p:cNvGrpSpPr/>
          <p:nvPr/>
        </p:nvGrpSpPr>
        <p:grpSpPr>
          <a:xfrm>
            <a:off x="6265689" y="839511"/>
            <a:ext cx="1094492" cy="1097009"/>
            <a:chOff x="4584513" y="3908046"/>
            <a:chExt cx="1022400" cy="1024753"/>
          </a:xfrm>
        </p:grpSpPr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A57375F-A7FE-4C0E-9CD7-38AE6A7E4BB6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1E174EDE-E151-4339-A7D4-710856D49B8B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26" name="椭圆 3">
                <a:extLst>
                  <a:ext uri="{FF2B5EF4-FFF2-40B4-BE49-F238E27FC236}">
                    <a16:creationId xmlns:a16="http://schemas.microsoft.com/office/drawing/2014/main" id="{C37DEC53-0C04-4CA6-9C39-80D1BD5EC949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27" name="椭圆 4">
                <a:extLst>
                  <a:ext uri="{FF2B5EF4-FFF2-40B4-BE49-F238E27FC236}">
                    <a16:creationId xmlns:a16="http://schemas.microsoft.com/office/drawing/2014/main" id="{7E3045D0-6001-45C4-A939-1CFFCDF784F0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28" name="矩形: 圆角 7">
                <a:extLst>
                  <a:ext uri="{FF2B5EF4-FFF2-40B4-BE49-F238E27FC236}">
                    <a16:creationId xmlns:a16="http://schemas.microsoft.com/office/drawing/2014/main" id="{5654B51D-E517-4C16-98CC-A809BB6567DD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29" name="矩形: 圆角 7">
                <a:extLst>
                  <a:ext uri="{FF2B5EF4-FFF2-40B4-BE49-F238E27FC236}">
                    <a16:creationId xmlns:a16="http://schemas.microsoft.com/office/drawing/2014/main" id="{C9FCE4AE-98E4-4649-9A5B-0D31817412B0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0" name="矩形 11">
                <a:extLst>
                  <a:ext uri="{FF2B5EF4-FFF2-40B4-BE49-F238E27FC236}">
                    <a16:creationId xmlns:a16="http://schemas.microsoft.com/office/drawing/2014/main" id="{5F442876-1560-4DFD-8974-975E493E64E2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1" name="矩形 11">
                <a:extLst>
                  <a:ext uri="{FF2B5EF4-FFF2-40B4-BE49-F238E27FC236}">
                    <a16:creationId xmlns:a16="http://schemas.microsoft.com/office/drawing/2014/main" id="{9F8F9718-29E6-4549-890E-28197897AFA3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2" name="椭圆 231">
                <a:extLst>
                  <a:ext uri="{FF2B5EF4-FFF2-40B4-BE49-F238E27FC236}">
                    <a16:creationId xmlns:a16="http://schemas.microsoft.com/office/drawing/2014/main" id="{A351B2EC-605A-459C-A887-F27C72824DB5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33" name="椭圆 232">
                <a:extLst>
                  <a:ext uri="{FF2B5EF4-FFF2-40B4-BE49-F238E27FC236}">
                    <a16:creationId xmlns:a16="http://schemas.microsoft.com/office/drawing/2014/main" id="{94AF1E72-9F1E-4245-BD97-057F7FCC7738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34" name="椭圆 233">
                <a:extLst>
                  <a:ext uri="{FF2B5EF4-FFF2-40B4-BE49-F238E27FC236}">
                    <a16:creationId xmlns:a16="http://schemas.microsoft.com/office/drawing/2014/main" id="{01389E32-1C54-4555-B0D7-A41C046AF1AE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AB69A217-8BD9-41E3-BA87-776EE3AB2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7BB5BE44-DEA6-4B61-B567-4E2568E6B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F074C2AF-C79E-4646-A38C-6577E934EDC1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02D1F287-077F-4D2A-BCAA-A7B7BFA75962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0623EBA5-A778-410F-84DF-F2DB35A43FA0}"/>
              </a:ext>
            </a:extLst>
          </p:cNvPr>
          <p:cNvSpPr txBox="1"/>
          <p:nvPr/>
        </p:nvSpPr>
        <p:spPr>
          <a:xfrm>
            <a:off x="427669" y="2535889"/>
            <a:ext cx="1639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3D Reconstruction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B6B58FC3-50F9-4746-824F-FFE7F5BAF466}"/>
              </a:ext>
            </a:extLst>
          </p:cNvPr>
          <p:cNvSpPr txBox="1"/>
          <p:nvPr/>
        </p:nvSpPr>
        <p:spPr>
          <a:xfrm>
            <a:off x="1480" y="-147154"/>
            <a:ext cx="11406326" cy="56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altLang="zh-CN" b="1" dirty="0"/>
              <a:t>An Integrated Reconstruction Method for Volumetric Electron Microscopy Images</a:t>
            </a:r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0B2A472C-0A18-4AB4-A632-2ED9E01FB49A}"/>
              </a:ext>
            </a:extLst>
          </p:cNvPr>
          <p:cNvGrpSpPr/>
          <p:nvPr/>
        </p:nvGrpSpPr>
        <p:grpSpPr>
          <a:xfrm>
            <a:off x="3256367" y="745109"/>
            <a:ext cx="1094492" cy="1097009"/>
            <a:chOff x="4584513" y="3908046"/>
            <a:chExt cx="1022400" cy="1024753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9DB2F8F9-2D33-4D1C-B901-C50CA9210E0D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FAC92728-4CCE-461B-939A-50F9EFD1A3D3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2" name="椭圆 3">
                <a:extLst>
                  <a:ext uri="{FF2B5EF4-FFF2-40B4-BE49-F238E27FC236}">
                    <a16:creationId xmlns:a16="http://schemas.microsoft.com/office/drawing/2014/main" id="{B2B8E449-540A-4A7E-ACEC-A8207CC9D768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3" name="椭圆 4">
                <a:extLst>
                  <a:ext uri="{FF2B5EF4-FFF2-40B4-BE49-F238E27FC236}">
                    <a16:creationId xmlns:a16="http://schemas.microsoft.com/office/drawing/2014/main" id="{4A7E5DAC-0724-4190-ACFF-94D11E445CAC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14" name="矩形: 圆角 7">
                <a:extLst>
                  <a:ext uri="{FF2B5EF4-FFF2-40B4-BE49-F238E27FC236}">
                    <a16:creationId xmlns:a16="http://schemas.microsoft.com/office/drawing/2014/main" id="{3ABA8F6C-7C8B-4ADC-BF2F-0ED4807D4D05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5" name="矩形: 圆角 7">
                <a:extLst>
                  <a:ext uri="{FF2B5EF4-FFF2-40B4-BE49-F238E27FC236}">
                    <a16:creationId xmlns:a16="http://schemas.microsoft.com/office/drawing/2014/main" id="{81EB597E-B51A-48AF-98A0-5A35218D117C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6" name="矩形 11">
                <a:extLst>
                  <a:ext uri="{FF2B5EF4-FFF2-40B4-BE49-F238E27FC236}">
                    <a16:creationId xmlns:a16="http://schemas.microsoft.com/office/drawing/2014/main" id="{1027EC27-F2DA-49A0-8CCD-3467D5C86552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7" name="矩形 11">
                <a:extLst>
                  <a:ext uri="{FF2B5EF4-FFF2-40B4-BE49-F238E27FC236}">
                    <a16:creationId xmlns:a16="http://schemas.microsoft.com/office/drawing/2014/main" id="{7E127740-926D-4C90-A106-CCFECB9B8D4B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1E9C73A4-B260-46D4-B61E-E06ADCEC251C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8AA1FA92-3ED8-46F7-AAAF-720C9AEAD81B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83D81441-54AA-47FF-BDF9-73E2CADA40F2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4969DA96-45D6-421A-ACF9-3B6DFE7CB7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7A66B22-D5B1-40B1-B8CB-6B6932A198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E5B78174-8E66-4EC8-B58A-B96E0103BF0B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756EEA81-22EE-40F3-AC3D-65C70C8A2698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458F5E3F-C9C3-4B8F-9B40-489414FC3E25}"/>
              </a:ext>
            </a:extLst>
          </p:cNvPr>
          <p:cNvGrpSpPr/>
          <p:nvPr/>
        </p:nvGrpSpPr>
        <p:grpSpPr>
          <a:xfrm>
            <a:off x="3588303" y="1120035"/>
            <a:ext cx="1094492" cy="1097009"/>
            <a:chOff x="4584513" y="3908046"/>
            <a:chExt cx="1022400" cy="1024753"/>
          </a:xfrm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6E739778-6DBD-4CB5-BD02-047A3C59E174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674236EB-CDF1-4AFE-971E-DFAEC26CF474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28" name="椭圆 3">
                <a:extLst>
                  <a:ext uri="{FF2B5EF4-FFF2-40B4-BE49-F238E27FC236}">
                    <a16:creationId xmlns:a16="http://schemas.microsoft.com/office/drawing/2014/main" id="{13C8D987-F56B-4735-87EB-8F53FC8C29EF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29" name="椭圆 4">
                <a:extLst>
                  <a:ext uri="{FF2B5EF4-FFF2-40B4-BE49-F238E27FC236}">
                    <a16:creationId xmlns:a16="http://schemas.microsoft.com/office/drawing/2014/main" id="{C39682AD-B671-4265-924E-BDEB5672F779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0" name="矩形: 圆角 7">
                <a:extLst>
                  <a:ext uri="{FF2B5EF4-FFF2-40B4-BE49-F238E27FC236}">
                    <a16:creationId xmlns:a16="http://schemas.microsoft.com/office/drawing/2014/main" id="{DF720FE9-F212-4D2F-A51A-FBDEE603963B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1" name="矩形: 圆角 7">
                <a:extLst>
                  <a:ext uri="{FF2B5EF4-FFF2-40B4-BE49-F238E27FC236}">
                    <a16:creationId xmlns:a16="http://schemas.microsoft.com/office/drawing/2014/main" id="{DD65111C-8197-4E2C-AA5E-3C307FD7D901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2" name="矩形 11">
                <a:extLst>
                  <a:ext uri="{FF2B5EF4-FFF2-40B4-BE49-F238E27FC236}">
                    <a16:creationId xmlns:a16="http://schemas.microsoft.com/office/drawing/2014/main" id="{F63464CB-9522-4546-B3B7-9BFA7961C0BA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3" name="矩形 11">
                <a:extLst>
                  <a:ext uri="{FF2B5EF4-FFF2-40B4-BE49-F238E27FC236}">
                    <a16:creationId xmlns:a16="http://schemas.microsoft.com/office/drawing/2014/main" id="{AE9616F5-01E2-4912-8222-12B9EEE959C0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CDFE53D5-FDCF-44B2-BEC6-F46EA0325F89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8285C062-40E1-4363-9429-05CAB95E886A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6D6C879C-6BE3-401F-ACCC-5507B613076A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DFB2A5E8-80C4-403C-B223-C76F9090E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1BBF3D4C-ED21-4C7E-A9A4-8B2D57E4C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64C7BC76-5CD0-4254-99B5-CF5B6EBB2638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135CC84F-ABD5-4C5C-A41D-FD7889EE8B13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854F3C9-2011-49E8-8FF2-032CB94A4B5A}"/>
              </a:ext>
            </a:extLst>
          </p:cNvPr>
          <p:cNvGrpSpPr/>
          <p:nvPr/>
        </p:nvGrpSpPr>
        <p:grpSpPr>
          <a:xfrm>
            <a:off x="3899288" y="1454266"/>
            <a:ext cx="1094492" cy="1097009"/>
            <a:chOff x="4584513" y="3908046"/>
            <a:chExt cx="1022400" cy="1024753"/>
          </a:xfrm>
        </p:grpSpPr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80F64D2E-CF5C-4B86-91D6-6FB4D14BD3C1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FB9CF5D5-4447-4ED6-A21C-6DD03F573439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4" name="椭圆 3">
                <a:extLst>
                  <a:ext uri="{FF2B5EF4-FFF2-40B4-BE49-F238E27FC236}">
                    <a16:creationId xmlns:a16="http://schemas.microsoft.com/office/drawing/2014/main" id="{61099CF2-13FB-44A3-92B0-5AEC80F42FFB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5" name="椭圆 4">
                <a:extLst>
                  <a:ext uri="{FF2B5EF4-FFF2-40B4-BE49-F238E27FC236}">
                    <a16:creationId xmlns:a16="http://schemas.microsoft.com/office/drawing/2014/main" id="{D7FCDC7F-B8D3-4685-8514-6CF26EC2E113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46" name="矩形: 圆角 7">
                <a:extLst>
                  <a:ext uri="{FF2B5EF4-FFF2-40B4-BE49-F238E27FC236}">
                    <a16:creationId xmlns:a16="http://schemas.microsoft.com/office/drawing/2014/main" id="{392BD167-4EDA-4BD1-83AE-93EC5494F8A3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7" name="矩形: 圆角 7">
                <a:extLst>
                  <a:ext uri="{FF2B5EF4-FFF2-40B4-BE49-F238E27FC236}">
                    <a16:creationId xmlns:a16="http://schemas.microsoft.com/office/drawing/2014/main" id="{BFACDC62-7FAC-42B4-88CA-D7A8CC572632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8" name="矩形 11">
                <a:extLst>
                  <a:ext uri="{FF2B5EF4-FFF2-40B4-BE49-F238E27FC236}">
                    <a16:creationId xmlns:a16="http://schemas.microsoft.com/office/drawing/2014/main" id="{B29421CF-6AA8-4FE1-B72D-FD9926C261FA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9" name="矩形 11">
                <a:extLst>
                  <a:ext uri="{FF2B5EF4-FFF2-40B4-BE49-F238E27FC236}">
                    <a16:creationId xmlns:a16="http://schemas.microsoft.com/office/drawing/2014/main" id="{2EF619B4-7FE4-404F-A02B-23EF3BBC3537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7D20BFAE-0549-4F06-BB7B-55A4BF4C45C9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0257921B-9ECF-4A6D-AA30-429A98C4C6D4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20609FDB-056D-404A-8BC5-C52AEBC1CFB7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7589BCF6-C17C-49B0-BAE4-9A1353D36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756EBA37-77B1-4682-8565-9FBAC034E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59F95FF2-CEDE-48B6-9D15-269E7CFDBD42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9C65F758-5CE3-448A-8BFF-5D23CBF1BA9B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A623BC7F-C8D4-42AD-81E7-9B725E121B63}"/>
              </a:ext>
            </a:extLst>
          </p:cNvPr>
          <p:cNvCxnSpPr>
            <a:cxnSpLocks/>
            <a:stCxn id="113" idx="2"/>
            <a:endCxn id="129" idx="2"/>
          </p:cNvCxnSpPr>
          <p:nvPr/>
        </p:nvCxnSpPr>
        <p:spPr>
          <a:xfrm>
            <a:off x="3961870" y="1030628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DE806AE3-8D4C-4526-9415-6AA2ACE7252F}"/>
              </a:ext>
            </a:extLst>
          </p:cNvPr>
          <p:cNvCxnSpPr>
            <a:cxnSpLocks/>
          </p:cNvCxnSpPr>
          <p:nvPr/>
        </p:nvCxnSpPr>
        <p:spPr>
          <a:xfrm>
            <a:off x="4196981" y="1417284"/>
            <a:ext cx="298734" cy="3071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96773B19-542D-427E-B2F4-D0D3B916E964}"/>
              </a:ext>
            </a:extLst>
          </p:cNvPr>
          <p:cNvCxnSpPr>
            <a:cxnSpLocks/>
          </p:cNvCxnSpPr>
          <p:nvPr/>
        </p:nvCxnSpPr>
        <p:spPr>
          <a:xfrm>
            <a:off x="3506650" y="1137085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410CF2AA-C6E9-411F-BAAE-F162C0493557}"/>
              </a:ext>
            </a:extLst>
          </p:cNvPr>
          <p:cNvCxnSpPr>
            <a:cxnSpLocks/>
          </p:cNvCxnSpPr>
          <p:nvPr/>
        </p:nvCxnSpPr>
        <p:spPr>
          <a:xfrm>
            <a:off x="3798406" y="1588511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DE5435C5-3C1A-4711-AEA6-51729B621A3B}"/>
              </a:ext>
            </a:extLst>
          </p:cNvPr>
          <p:cNvSpPr txBox="1"/>
          <p:nvPr/>
        </p:nvSpPr>
        <p:spPr>
          <a:xfrm>
            <a:off x="3324628" y="2538749"/>
            <a:ext cx="1639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3D Registration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0E011778-91F5-495A-B402-75B845F7CF70}"/>
              </a:ext>
            </a:extLst>
          </p:cNvPr>
          <p:cNvSpPr txBox="1"/>
          <p:nvPr/>
        </p:nvSpPr>
        <p:spPr>
          <a:xfrm>
            <a:off x="2269664" y="1443852"/>
            <a:ext cx="838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＝</a:t>
            </a:r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2AC2A613-2930-441D-B108-E10AC99A0252}"/>
              </a:ext>
            </a:extLst>
          </p:cNvPr>
          <p:cNvGrpSpPr/>
          <p:nvPr/>
        </p:nvGrpSpPr>
        <p:grpSpPr>
          <a:xfrm>
            <a:off x="6423834" y="976782"/>
            <a:ext cx="1094492" cy="1097009"/>
            <a:chOff x="4584513" y="3908046"/>
            <a:chExt cx="1022400" cy="1024753"/>
          </a:xfrm>
        </p:grpSpPr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616D7322-0C2B-4EE3-924C-C3B28962B89E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9FD6B5B8-3F81-4FF0-A36C-BF970629DF77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3" name="椭圆 3">
                <a:extLst>
                  <a:ext uri="{FF2B5EF4-FFF2-40B4-BE49-F238E27FC236}">
                    <a16:creationId xmlns:a16="http://schemas.microsoft.com/office/drawing/2014/main" id="{E294ACBC-58E5-42C2-BEAE-3361C7CB202A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4" name="椭圆 4">
                <a:extLst>
                  <a:ext uri="{FF2B5EF4-FFF2-40B4-BE49-F238E27FC236}">
                    <a16:creationId xmlns:a16="http://schemas.microsoft.com/office/drawing/2014/main" id="{2E79C2D1-F0A6-4345-8A39-FD946FA41927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5" name="矩形: 圆角 7">
                <a:extLst>
                  <a:ext uri="{FF2B5EF4-FFF2-40B4-BE49-F238E27FC236}">
                    <a16:creationId xmlns:a16="http://schemas.microsoft.com/office/drawing/2014/main" id="{D668EF7F-12A3-492A-8875-CA42FECEA4C0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6" name="矩形: 圆角 7">
                <a:extLst>
                  <a:ext uri="{FF2B5EF4-FFF2-40B4-BE49-F238E27FC236}">
                    <a16:creationId xmlns:a16="http://schemas.microsoft.com/office/drawing/2014/main" id="{48ADD707-58FF-4A33-8C82-66AD6897A2C4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7" name="矩形 11">
                <a:extLst>
                  <a:ext uri="{FF2B5EF4-FFF2-40B4-BE49-F238E27FC236}">
                    <a16:creationId xmlns:a16="http://schemas.microsoft.com/office/drawing/2014/main" id="{BF943AB8-B9A1-4532-9A75-72423177A6F1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8" name="矩形 11">
                <a:extLst>
                  <a:ext uri="{FF2B5EF4-FFF2-40B4-BE49-F238E27FC236}">
                    <a16:creationId xmlns:a16="http://schemas.microsoft.com/office/drawing/2014/main" id="{DE3E0C04-E6B0-4170-8EA6-D12BC5EC2184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1005A2DE-658B-4103-82E8-3609B0DBCADA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90" name="椭圆 189">
                <a:extLst>
                  <a:ext uri="{FF2B5EF4-FFF2-40B4-BE49-F238E27FC236}">
                    <a16:creationId xmlns:a16="http://schemas.microsoft.com/office/drawing/2014/main" id="{8E8CE277-D278-4AE6-B9FE-8CCDD20E50EC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91" name="椭圆 190">
                <a:extLst>
                  <a:ext uri="{FF2B5EF4-FFF2-40B4-BE49-F238E27FC236}">
                    <a16:creationId xmlns:a16="http://schemas.microsoft.com/office/drawing/2014/main" id="{EEC7BFCC-64A2-449B-9D7A-3FE9399D8CBA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2E6B4DB0-5D57-4569-AFF3-0EA809751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7C971908-2F5D-4DEF-AE09-BCCA0BCDD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4B1A2E8A-9E00-4C7C-8839-D08BF22E13C5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1ED5354D-E493-4938-8E8E-1F12B4403B2D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AD49F027-B1C1-4D17-B838-F19A9CDF50A9}"/>
              </a:ext>
            </a:extLst>
          </p:cNvPr>
          <p:cNvGrpSpPr/>
          <p:nvPr/>
        </p:nvGrpSpPr>
        <p:grpSpPr>
          <a:xfrm>
            <a:off x="6590750" y="1127473"/>
            <a:ext cx="1094492" cy="1097009"/>
            <a:chOff x="4584513" y="3908046"/>
            <a:chExt cx="1022400" cy="1024753"/>
          </a:xfrm>
        </p:grpSpPr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6B1D4706-89D1-4DB0-ADFB-379281DD8491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9EE98958-F6AB-44A5-9E65-42F6970D9BB5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99" name="椭圆 3">
                <a:extLst>
                  <a:ext uri="{FF2B5EF4-FFF2-40B4-BE49-F238E27FC236}">
                    <a16:creationId xmlns:a16="http://schemas.microsoft.com/office/drawing/2014/main" id="{68B5EA8B-9AB1-43EE-90A4-1EC77F4B9B21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0" name="椭圆 4">
                <a:extLst>
                  <a:ext uri="{FF2B5EF4-FFF2-40B4-BE49-F238E27FC236}">
                    <a16:creationId xmlns:a16="http://schemas.microsoft.com/office/drawing/2014/main" id="{B75FC991-F7D4-483E-9E4A-90A7AA6F8DEF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01" name="矩形: 圆角 7">
                <a:extLst>
                  <a:ext uri="{FF2B5EF4-FFF2-40B4-BE49-F238E27FC236}">
                    <a16:creationId xmlns:a16="http://schemas.microsoft.com/office/drawing/2014/main" id="{0D4E32CE-F87C-4EF2-B54D-366C5B68612A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2" name="矩形: 圆角 7">
                <a:extLst>
                  <a:ext uri="{FF2B5EF4-FFF2-40B4-BE49-F238E27FC236}">
                    <a16:creationId xmlns:a16="http://schemas.microsoft.com/office/drawing/2014/main" id="{0BF30B8F-DD87-4917-B6B1-E1874380DB90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3" name="矩形 11">
                <a:extLst>
                  <a:ext uri="{FF2B5EF4-FFF2-40B4-BE49-F238E27FC236}">
                    <a16:creationId xmlns:a16="http://schemas.microsoft.com/office/drawing/2014/main" id="{898B43BC-1852-44C3-9B0E-B3A5CD953F8A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4" name="矩形 11">
                <a:extLst>
                  <a:ext uri="{FF2B5EF4-FFF2-40B4-BE49-F238E27FC236}">
                    <a16:creationId xmlns:a16="http://schemas.microsoft.com/office/drawing/2014/main" id="{26D9876C-7BB3-4CCB-A040-7FDB44960DB1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5" name="椭圆 204">
                <a:extLst>
                  <a:ext uri="{FF2B5EF4-FFF2-40B4-BE49-F238E27FC236}">
                    <a16:creationId xmlns:a16="http://schemas.microsoft.com/office/drawing/2014/main" id="{0560002D-F023-44C3-8941-41051AFB8CFE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06" name="椭圆 205">
                <a:extLst>
                  <a:ext uri="{FF2B5EF4-FFF2-40B4-BE49-F238E27FC236}">
                    <a16:creationId xmlns:a16="http://schemas.microsoft.com/office/drawing/2014/main" id="{505C7AD5-C9E2-4CC7-AE22-27A69904A6DB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07" name="椭圆 206">
                <a:extLst>
                  <a:ext uri="{FF2B5EF4-FFF2-40B4-BE49-F238E27FC236}">
                    <a16:creationId xmlns:a16="http://schemas.microsoft.com/office/drawing/2014/main" id="{8B2162C8-D96A-4C57-A927-04A908FCB167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EB29BA54-AAAB-491C-BCCA-786ECAE34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7F056FD6-0C46-4A00-865E-1E2B04834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A0A0414D-BC6D-4C61-A143-AB7273016A42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DD8AB04A-722E-4EE7-A731-FD32F9E91796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文本框 211">
            <a:extLst>
              <a:ext uri="{FF2B5EF4-FFF2-40B4-BE49-F238E27FC236}">
                <a16:creationId xmlns:a16="http://schemas.microsoft.com/office/drawing/2014/main" id="{5D7F15FC-BC7C-429B-A871-3EC4E2E1D600}"/>
              </a:ext>
            </a:extLst>
          </p:cNvPr>
          <p:cNvSpPr txBox="1"/>
          <p:nvPr/>
        </p:nvSpPr>
        <p:spPr>
          <a:xfrm>
            <a:off x="5971333" y="2530780"/>
            <a:ext cx="2104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Isotropic Reconstruction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7E2A83B4-E280-46F0-AC49-7A49CA7B492B}"/>
              </a:ext>
            </a:extLst>
          </p:cNvPr>
          <p:cNvSpPr txBox="1"/>
          <p:nvPr/>
        </p:nvSpPr>
        <p:spPr>
          <a:xfrm>
            <a:off x="5140683" y="1435351"/>
            <a:ext cx="838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＋</a:t>
            </a:r>
          </a:p>
        </p:txBody>
      </p: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594A609A-B1E3-47B0-9CF9-04165D1E793D}"/>
              </a:ext>
            </a:extLst>
          </p:cNvPr>
          <p:cNvGrpSpPr/>
          <p:nvPr/>
        </p:nvGrpSpPr>
        <p:grpSpPr>
          <a:xfrm>
            <a:off x="6725726" y="1260565"/>
            <a:ext cx="1094492" cy="1097009"/>
            <a:chOff x="4584513" y="3908046"/>
            <a:chExt cx="1022400" cy="1024753"/>
          </a:xfrm>
        </p:grpSpPr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7669DCE1-34EB-464C-9DC4-FFDFADADEDF9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41" name="矩形 240">
                <a:extLst>
                  <a:ext uri="{FF2B5EF4-FFF2-40B4-BE49-F238E27FC236}">
                    <a16:creationId xmlns:a16="http://schemas.microsoft.com/office/drawing/2014/main" id="{773D8FED-88E2-4F98-85FC-6C481A8ADABA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2" name="椭圆 3">
                <a:extLst>
                  <a:ext uri="{FF2B5EF4-FFF2-40B4-BE49-F238E27FC236}">
                    <a16:creationId xmlns:a16="http://schemas.microsoft.com/office/drawing/2014/main" id="{6D2DFF77-23DB-4C61-B970-89DBFC3ABA3C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3" name="椭圆 4">
                <a:extLst>
                  <a:ext uri="{FF2B5EF4-FFF2-40B4-BE49-F238E27FC236}">
                    <a16:creationId xmlns:a16="http://schemas.microsoft.com/office/drawing/2014/main" id="{92F05F8A-8849-4A0E-B757-57D8B9A368EB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44" name="矩形: 圆角 7">
                <a:extLst>
                  <a:ext uri="{FF2B5EF4-FFF2-40B4-BE49-F238E27FC236}">
                    <a16:creationId xmlns:a16="http://schemas.microsoft.com/office/drawing/2014/main" id="{E4A5B5F5-1CBF-4A66-9C5A-626D83A9AC78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5" name="矩形: 圆角 7">
                <a:extLst>
                  <a:ext uri="{FF2B5EF4-FFF2-40B4-BE49-F238E27FC236}">
                    <a16:creationId xmlns:a16="http://schemas.microsoft.com/office/drawing/2014/main" id="{ADF9E7A6-FDB3-450C-A3E3-7B9561227ADB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6" name="矩形 11">
                <a:extLst>
                  <a:ext uri="{FF2B5EF4-FFF2-40B4-BE49-F238E27FC236}">
                    <a16:creationId xmlns:a16="http://schemas.microsoft.com/office/drawing/2014/main" id="{ED9C282B-C6D6-4B3D-80CE-3CD4627B8689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7" name="矩形 11">
                <a:extLst>
                  <a:ext uri="{FF2B5EF4-FFF2-40B4-BE49-F238E27FC236}">
                    <a16:creationId xmlns:a16="http://schemas.microsoft.com/office/drawing/2014/main" id="{40F66FB0-DBBF-4FD2-A0DF-AD376EADA123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8" name="椭圆 247">
                <a:extLst>
                  <a:ext uri="{FF2B5EF4-FFF2-40B4-BE49-F238E27FC236}">
                    <a16:creationId xmlns:a16="http://schemas.microsoft.com/office/drawing/2014/main" id="{4CC825D3-227F-4F70-899F-DE328EC78B37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49" name="椭圆 248">
                <a:extLst>
                  <a:ext uri="{FF2B5EF4-FFF2-40B4-BE49-F238E27FC236}">
                    <a16:creationId xmlns:a16="http://schemas.microsoft.com/office/drawing/2014/main" id="{4F6966DA-1E7A-46F9-9D0B-9A031258D8F8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50" name="椭圆 249">
                <a:extLst>
                  <a:ext uri="{FF2B5EF4-FFF2-40B4-BE49-F238E27FC236}">
                    <a16:creationId xmlns:a16="http://schemas.microsoft.com/office/drawing/2014/main" id="{06A2803C-D0B3-4C09-B74C-6503FAD1B257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C4303C80-F9E3-4F7C-BE79-87139118D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EE2A4272-75C5-472E-82B6-D4BE68CD2F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CF449622-5CDF-46FA-AD44-3021D92CD472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6487714A-C6EB-4152-807A-15A860F409B7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93645D92-A43A-430E-B103-09C3C5DADA78}"/>
              </a:ext>
            </a:extLst>
          </p:cNvPr>
          <p:cNvGrpSpPr/>
          <p:nvPr/>
        </p:nvGrpSpPr>
        <p:grpSpPr>
          <a:xfrm>
            <a:off x="6878297" y="1412075"/>
            <a:ext cx="1094492" cy="1097009"/>
            <a:chOff x="4584513" y="3908046"/>
            <a:chExt cx="1022400" cy="1024753"/>
          </a:xfrm>
        </p:grpSpPr>
        <p:grpSp>
          <p:nvGrpSpPr>
            <p:cNvPr id="252" name="组合 251">
              <a:extLst>
                <a:ext uri="{FF2B5EF4-FFF2-40B4-BE49-F238E27FC236}">
                  <a16:creationId xmlns:a16="http://schemas.microsoft.com/office/drawing/2014/main" id="{231F5E0D-9298-4420-9CD3-C90807D0F9E2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57" name="矩形 256">
                <a:extLst>
                  <a:ext uri="{FF2B5EF4-FFF2-40B4-BE49-F238E27FC236}">
                    <a16:creationId xmlns:a16="http://schemas.microsoft.com/office/drawing/2014/main" id="{3EE52C87-6373-469E-84C0-40B3AB979F79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58" name="椭圆 3">
                <a:extLst>
                  <a:ext uri="{FF2B5EF4-FFF2-40B4-BE49-F238E27FC236}">
                    <a16:creationId xmlns:a16="http://schemas.microsoft.com/office/drawing/2014/main" id="{169591BB-71B3-4830-B194-3386C26D20D7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59" name="椭圆 4">
                <a:extLst>
                  <a:ext uri="{FF2B5EF4-FFF2-40B4-BE49-F238E27FC236}">
                    <a16:creationId xmlns:a16="http://schemas.microsoft.com/office/drawing/2014/main" id="{6DFCAB77-5502-4523-B852-C89F9FAB7677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60" name="矩形: 圆角 7">
                <a:extLst>
                  <a:ext uri="{FF2B5EF4-FFF2-40B4-BE49-F238E27FC236}">
                    <a16:creationId xmlns:a16="http://schemas.microsoft.com/office/drawing/2014/main" id="{19EC0AA4-FC18-4306-94F9-6F2527F994B0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61" name="矩形: 圆角 7">
                <a:extLst>
                  <a:ext uri="{FF2B5EF4-FFF2-40B4-BE49-F238E27FC236}">
                    <a16:creationId xmlns:a16="http://schemas.microsoft.com/office/drawing/2014/main" id="{11F7BBE7-F45A-422B-8E92-A089C9D31311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62" name="矩形 11">
                <a:extLst>
                  <a:ext uri="{FF2B5EF4-FFF2-40B4-BE49-F238E27FC236}">
                    <a16:creationId xmlns:a16="http://schemas.microsoft.com/office/drawing/2014/main" id="{D4A6E637-E288-4E5A-923C-2A873EEE4036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63" name="矩形 11">
                <a:extLst>
                  <a:ext uri="{FF2B5EF4-FFF2-40B4-BE49-F238E27FC236}">
                    <a16:creationId xmlns:a16="http://schemas.microsoft.com/office/drawing/2014/main" id="{01C9AF64-B47A-43F9-89F3-1B3616253ABD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64" name="椭圆 263">
                <a:extLst>
                  <a:ext uri="{FF2B5EF4-FFF2-40B4-BE49-F238E27FC236}">
                    <a16:creationId xmlns:a16="http://schemas.microsoft.com/office/drawing/2014/main" id="{2FAB6EBA-855E-476C-80E0-3FB70E352202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65" name="椭圆 264">
                <a:extLst>
                  <a:ext uri="{FF2B5EF4-FFF2-40B4-BE49-F238E27FC236}">
                    <a16:creationId xmlns:a16="http://schemas.microsoft.com/office/drawing/2014/main" id="{0473E7A4-A936-41E7-BE7A-FE0956D33A9A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66" name="椭圆 265">
                <a:extLst>
                  <a:ext uri="{FF2B5EF4-FFF2-40B4-BE49-F238E27FC236}">
                    <a16:creationId xmlns:a16="http://schemas.microsoft.com/office/drawing/2014/main" id="{BDC22AE7-447B-4AF1-B7E3-D78B094C632C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42B49071-01D0-40DD-9948-C8A8D83D2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0286B2F6-DA77-4291-99FD-5529AECB6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E7784ED3-10C0-4B6A-853D-920DD6AF217D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96D637D-773C-44AF-A42A-D6972D338297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363CD8FE-ACF5-4A97-BA4D-EFF3957459B1}"/>
              </a:ext>
            </a:extLst>
          </p:cNvPr>
          <p:cNvGrpSpPr/>
          <p:nvPr/>
        </p:nvGrpSpPr>
        <p:grpSpPr>
          <a:xfrm>
            <a:off x="305072" y="795044"/>
            <a:ext cx="1094492" cy="1097009"/>
            <a:chOff x="4584513" y="3908046"/>
            <a:chExt cx="1022400" cy="1024753"/>
          </a:xfrm>
        </p:grpSpPr>
        <p:grpSp>
          <p:nvGrpSpPr>
            <p:cNvPr id="268" name="组合 267">
              <a:extLst>
                <a:ext uri="{FF2B5EF4-FFF2-40B4-BE49-F238E27FC236}">
                  <a16:creationId xmlns:a16="http://schemas.microsoft.com/office/drawing/2014/main" id="{CCAAD078-64B9-4B5B-8756-C3A33623655F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73" name="矩形 272">
                <a:extLst>
                  <a:ext uri="{FF2B5EF4-FFF2-40B4-BE49-F238E27FC236}">
                    <a16:creationId xmlns:a16="http://schemas.microsoft.com/office/drawing/2014/main" id="{1609538D-53F7-44D2-9512-123AB261B034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74" name="椭圆 3">
                <a:extLst>
                  <a:ext uri="{FF2B5EF4-FFF2-40B4-BE49-F238E27FC236}">
                    <a16:creationId xmlns:a16="http://schemas.microsoft.com/office/drawing/2014/main" id="{11DFA810-AB09-4494-9964-E076DFCDE785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75" name="椭圆 4">
                <a:extLst>
                  <a:ext uri="{FF2B5EF4-FFF2-40B4-BE49-F238E27FC236}">
                    <a16:creationId xmlns:a16="http://schemas.microsoft.com/office/drawing/2014/main" id="{DE78FDA2-2AF0-46E7-8015-8D99180D4694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76" name="矩形: 圆角 7">
                <a:extLst>
                  <a:ext uri="{FF2B5EF4-FFF2-40B4-BE49-F238E27FC236}">
                    <a16:creationId xmlns:a16="http://schemas.microsoft.com/office/drawing/2014/main" id="{0E65E5B2-9E85-436E-AE3D-5F2D9AD8F702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77" name="矩形: 圆角 7">
                <a:extLst>
                  <a:ext uri="{FF2B5EF4-FFF2-40B4-BE49-F238E27FC236}">
                    <a16:creationId xmlns:a16="http://schemas.microsoft.com/office/drawing/2014/main" id="{BF15D5B7-0221-4B93-A882-F5B12CEE6D4A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78" name="矩形 11">
                <a:extLst>
                  <a:ext uri="{FF2B5EF4-FFF2-40B4-BE49-F238E27FC236}">
                    <a16:creationId xmlns:a16="http://schemas.microsoft.com/office/drawing/2014/main" id="{93FF537F-0546-4680-9D60-821FF396591E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79" name="矩形 11">
                <a:extLst>
                  <a:ext uri="{FF2B5EF4-FFF2-40B4-BE49-F238E27FC236}">
                    <a16:creationId xmlns:a16="http://schemas.microsoft.com/office/drawing/2014/main" id="{89979686-9977-4B60-B438-CDC750675F74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D8EDB6FA-122D-4800-9114-16887F7F1D3D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9BD0E6D6-EDA0-4CB1-84EB-138DFDF01A83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D029F688-04A9-4FD6-8CFA-532FFA2FE77D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FDF5430F-7479-4EDB-9142-94DED69DF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F535979F-8CAD-409B-93B7-27EB54F41D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89497DC4-9D72-4A60-866E-3DC8B79E3FE6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FE122330-F252-4742-8A44-47ACC38A5E4E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DE45A873-9948-444E-AC04-C19411FF7CD3}"/>
              </a:ext>
            </a:extLst>
          </p:cNvPr>
          <p:cNvGrpSpPr/>
          <p:nvPr/>
        </p:nvGrpSpPr>
        <p:grpSpPr>
          <a:xfrm>
            <a:off x="443375" y="897947"/>
            <a:ext cx="1094492" cy="1097009"/>
            <a:chOff x="4584513" y="3908046"/>
            <a:chExt cx="1022400" cy="1024753"/>
          </a:xfrm>
        </p:grpSpPr>
        <p:grpSp>
          <p:nvGrpSpPr>
            <p:cNvPr id="284" name="组合 283">
              <a:extLst>
                <a:ext uri="{FF2B5EF4-FFF2-40B4-BE49-F238E27FC236}">
                  <a16:creationId xmlns:a16="http://schemas.microsoft.com/office/drawing/2014/main" id="{05A83E9A-CA23-4687-AEC3-8460DB8DF319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FE7E48AF-37DD-4D5E-8E00-247ACE3D781B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90" name="椭圆 3">
                <a:extLst>
                  <a:ext uri="{FF2B5EF4-FFF2-40B4-BE49-F238E27FC236}">
                    <a16:creationId xmlns:a16="http://schemas.microsoft.com/office/drawing/2014/main" id="{5609D57B-0BC9-4A19-A1F7-F46379E7079A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91" name="椭圆 4">
                <a:extLst>
                  <a:ext uri="{FF2B5EF4-FFF2-40B4-BE49-F238E27FC236}">
                    <a16:creationId xmlns:a16="http://schemas.microsoft.com/office/drawing/2014/main" id="{D03E205F-4C82-4516-B3D0-8F96F5B67594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92" name="矩形: 圆角 7">
                <a:extLst>
                  <a:ext uri="{FF2B5EF4-FFF2-40B4-BE49-F238E27FC236}">
                    <a16:creationId xmlns:a16="http://schemas.microsoft.com/office/drawing/2014/main" id="{096D262C-9989-404D-B7F7-F20CE00E1C80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93" name="矩形: 圆角 7">
                <a:extLst>
                  <a:ext uri="{FF2B5EF4-FFF2-40B4-BE49-F238E27FC236}">
                    <a16:creationId xmlns:a16="http://schemas.microsoft.com/office/drawing/2014/main" id="{B0A16A64-AB50-491C-AAE3-2D18549ABB88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94" name="矩形 11">
                <a:extLst>
                  <a:ext uri="{FF2B5EF4-FFF2-40B4-BE49-F238E27FC236}">
                    <a16:creationId xmlns:a16="http://schemas.microsoft.com/office/drawing/2014/main" id="{75EF4C89-1EED-455B-BB48-FF239312DAE1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95" name="矩形 11">
                <a:extLst>
                  <a:ext uri="{FF2B5EF4-FFF2-40B4-BE49-F238E27FC236}">
                    <a16:creationId xmlns:a16="http://schemas.microsoft.com/office/drawing/2014/main" id="{215DBD60-F13A-4094-8E5D-2F7170CCDB30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3074C7AE-5803-455C-97E0-480B9D2E6074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165B7904-8123-4407-B70E-CD2C0545299E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8BF9F6D0-4580-40AD-AD39-EF382116A7B3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85" name="直接连接符 284">
              <a:extLst>
                <a:ext uri="{FF2B5EF4-FFF2-40B4-BE49-F238E27FC236}">
                  <a16:creationId xmlns:a16="http://schemas.microsoft.com/office/drawing/2014/main" id="{DBC0E223-98DE-45EE-954A-40E9BCF5C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连接符 285">
              <a:extLst>
                <a:ext uri="{FF2B5EF4-FFF2-40B4-BE49-F238E27FC236}">
                  <a16:creationId xmlns:a16="http://schemas.microsoft.com/office/drawing/2014/main" id="{5E6634CE-2042-42EA-B6F6-D855CA63E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连接符 286">
              <a:extLst>
                <a:ext uri="{FF2B5EF4-FFF2-40B4-BE49-F238E27FC236}">
                  <a16:creationId xmlns:a16="http://schemas.microsoft.com/office/drawing/2014/main" id="{D73659D5-237C-407C-A8D0-695C1EDF5314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连接符 287">
              <a:extLst>
                <a:ext uri="{FF2B5EF4-FFF2-40B4-BE49-F238E27FC236}">
                  <a16:creationId xmlns:a16="http://schemas.microsoft.com/office/drawing/2014/main" id="{740C0F89-A0D7-4E37-A394-A6D11D4EB46E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704441B0-6398-463D-ADD0-F5E36C24FFD6}"/>
              </a:ext>
            </a:extLst>
          </p:cNvPr>
          <p:cNvGrpSpPr/>
          <p:nvPr/>
        </p:nvGrpSpPr>
        <p:grpSpPr>
          <a:xfrm>
            <a:off x="601520" y="1035218"/>
            <a:ext cx="1094492" cy="1097009"/>
            <a:chOff x="4584513" y="3908046"/>
            <a:chExt cx="1022400" cy="1024753"/>
          </a:xfrm>
        </p:grpSpPr>
        <p:grpSp>
          <p:nvGrpSpPr>
            <p:cNvPr id="300" name="组合 299">
              <a:extLst>
                <a:ext uri="{FF2B5EF4-FFF2-40B4-BE49-F238E27FC236}">
                  <a16:creationId xmlns:a16="http://schemas.microsoft.com/office/drawing/2014/main" id="{6D7A6A2F-581C-4CE1-82E1-5610991161BB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305" name="矩形 304">
                <a:extLst>
                  <a:ext uri="{FF2B5EF4-FFF2-40B4-BE49-F238E27FC236}">
                    <a16:creationId xmlns:a16="http://schemas.microsoft.com/office/drawing/2014/main" id="{805C2D76-2F7D-4F90-AA34-ED2FF58CC497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06" name="椭圆 3">
                <a:extLst>
                  <a:ext uri="{FF2B5EF4-FFF2-40B4-BE49-F238E27FC236}">
                    <a16:creationId xmlns:a16="http://schemas.microsoft.com/office/drawing/2014/main" id="{AF826859-4C6A-4BB8-8AB7-5D27B03F7F72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07" name="椭圆 4">
                <a:extLst>
                  <a:ext uri="{FF2B5EF4-FFF2-40B4-BE49-F238E27FC236}">
                    <a16:creationId xmlns:a16="http://schemas.microsoft.com/office/drawing/2014/main" id="{6FBF2AEE-244F-457D-BCED-64B436F53409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08" name="矩形: 圆角 7">
                <a:extLst>
                  <a:ext uri="{FF2B5EF4-FFF2-40B4-BE49-F238E27FC236}">
                    <a16:creationId xmlns:a16="http://schemas.microsoft.com/office/drawing/2014/main" id="{6F6ED796-6F3D-41E1-93C1-7D3BD411D487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09" name="矩形: 圆角 7">
                <a:extLst>
                  <a:ext uri="{FF2B5EF4-FFF2-40B4-BE49-F238E27FC236}">
                    <a16:creationId xmlns:a16="http://schemas.microsoft.com/office/drawing/2014/main" id="{BF8C2DDE-4E95-4FAD-AB60-6C1E18449DD8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10" name="矩形 11">
                <a:extLst>
                  <a:ext uri="{FF2B5EF4-FFF2-40B4-BE49-F238E27FC236}">
                    <a16:creationId xmlns:a16="http://schemas.microsoft.com/office/drawing/2014/main" id="{CA7CD319-ECDE-4762-8BA0-C1D228FB75A7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11" name="矩形 11">
                <a:extLst>
                  <a:ext uri="{FF2B5EF4-FFF2-40B4-BE49-F238E27FC236}">
                    <a16:creationId xmlns:a16="http://schemas.microsoft.com/office/drawing/2014/main" id="{77374B92-C6ED-4ADC-A19F-1F9556B9BB4F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12" name="椭圆 311">
                <a:extLst>
                  <a:ext uri="{FF2B5EF4-FFF2-40B4-BE49-F238E27FC236}">
                    <a16:creationId xmlns:a16="http://schemas.microsoft.com/office/drawing/2014/main" id="{D7A819CD-8C2C-4D57-AF9E-98CFF3473B78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13" name="椭圆 312">
                <a:extLst>
                  <a:ext uri="{FF2B5EF4-FFF2-40B4-BE49-F238E27FC236}">
                    <a16:creationId xmlns:a16="http://schemas.microsoft.com/office/drawing/2014/main" id="{5EABF4B8-CE44-48C9-9FFF-C72B34A6E65B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14" name="椭圆 313">
                <a:extLst>
                  <a:ext uri="{FF2B5EF4-FFF2-40B4-BE49-F238E27FC236}">
                    <a16:creationId xmlns:a16="http://schemas.microsoft.com/office/drawing/2014/main" id="{174F35C5-A406-4E86-ABE6-7D31C1D985F2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301" name="直接连接符 300">
              <a:extLst>
                <a:ext uri="{FF2B5EF4-FFF2-40B4-BE49-F238E27FC236}">
                  <a16:creationId xmlns:a16="http://schemas.microsoft.com/office/drawing/2014/main" id="{EC916F43-02AB-4A86-88DC-04367CD8C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3A0417DE-86CD-4553-8231-E0997CEF6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CD5D7632-F5D6-4066-A2E3-C919863FF4F7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0FB1476F-5709-4173-818D-84F85017D7FE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25DC8377-D9D2-447F-A373-E9C800871DAC}"/>
              </a:ext>
            </a:extLst>
          </p:cNvPr>
          <p:cNvGrpSpPr/>
          <p:nvPr/>
        </p:nvGrpSpPr>
        <p:grpSpPr>
          <a:xfrm>
            <a:off x="768436" y="1185909"/>
            <a:ext cx="1094492" cy="1097009"/>
            <a:chOff x="4584513" y="3908046"/>
            <a:chExt cx="1022400" cy="1024753"/>
          </a:xfrm>
        </p:grpSpPr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99AF9D43-5FFE-4A2E-B60A-DA75C74434AA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321" name="矩形 320">
                <a:extLst>
                  <a:ext uri="{FF2B5EF4-FFF2-40B4-BE49-F238E27FC236}">
                    <a16:creationId xmlns:a16="http://schemas.microsoft.com/office/drawing/2014/main" id="{5DA43FE3-E462-419F-A299-A06293AC9138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2" name="椭圆 3">
                <a:extLst>
                  <a:ext uri="{FF2B5EF4-FFF2-40B4-BE49-F238E27FC236}">
                    <a16:creationId xmlns:a16="http://schemas.microsoft.com/office/drawing/2014/main" id="{98A58EBF-667C-45CD-985F-A81DEE3C83A7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3" name="椭圆 4">
                <a:extLst>
                  <a:ext uri="{FF2B5EF4-FFF2-40B4-BE49-F238E27FC236}">
                    <a16:creationId xmlns:a16="http://schemas.microsoft.com/office/drawing/2014/main" id="{EA0E00E0-4625-45BE-BF1B-FB9966720EC0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24" name="矩形: 圆角 7">
                <a:extLst>
                  <a:ext uri="{FF2B5EF4-FFF2-40B4-BE49-F238E27FC236}">
                    <a16:creationId xmlns:a16="http://schemas.microsoft.com/office/drawing/2014/main" id="{DAA3FD89-CEFD-40FB-A474-8DCE122404EF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5" name="矩形: 圆角 7">
                <a:extLst>
                  <a:ext uri="{FF2B5EF4-FFF2-40B4-BE49-F238E27FC236}">
                    <a16:creationId xmlns:a16="http://schemas.microsoft.com/office/drawing/2014/main" id="{2A5FC71C-2AFD-4368-892D-C3A2A61E5798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6" name="矩形 11">
                <a:extLst>
                  <a:ext uri="{FF2B5EF4-FFF2-40B4-BE49-F238E27FC236}">
                    <a16:creationId xmlns:a16="http://schemas.microsoft.com/office/drawing/2014/main" id="{5601AE7A-1445-43DB-8EC1-1743AC24132E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7" name="矩形 11">
                <a:extLst>
                  <a:ext uri="{FF2B5EF4-FFF2-40B4-BE49-F238E27FC236}">
                    <a16:creationId xmlns:a16="http://schemas.microsoft.com/office/drawing/2014/main" id="{B2B6A594-CC44-4645-81F4-0A4866854E7A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8" name="椭圆 327">
                <a:extLst>
                  <a:ext uri="{FF2B5EF4-FFF2-40B4-BE49-F238E27FC236}">
                    <a16:creationId xmlns:a16="http://schemas.microsoft.com/office/drawing/2014/main" id="{716C54CD-4337-408E-BB74-3E7BDEE891EB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29" name="椭圆 328">
                <a:extLst>
                  <a:ext uri="{FF2B5EF4-FFF2-40B4-BE49-F238E27FC236}">
                    <a16:creationId xmlns:a16="http://schemas.microsoft.com/office/drawing/2014/main" id="{9632D553-A4A9-4FFE-BD88-92C8147B7EC1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30" name="椭圆 329">
                <a:extLst>
                  <a:ext uri="{FF2B5EF4-FFF2-40B4-BE49-F238E27FC236}">
                    <a16:creationId xmlns:a16="http://schemas.microsoft.com/office/drawing/2014/main" id="{6C798EC4-E7C2-4CF7-8003-41E4D0FFA9EC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4DBCDC50-E879-471E-9E2D-EA7D7CBD05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C4CCF194-4839-421A-AF27-4C57F0CD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98FCFAFB-0225-4B0A-B2E0-8F42AD1A79B2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F96257A2-CEBF-4CC1-AACB-5AA0D2C762C1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FA7253EF-65DF-4B89-ABB8-0E8670806DB1}"/>
              </a:ext>
            </a:extLst>
          </p:cNvPr>
          <p:cNvGrpSpPr/>
          <p:nvPr/>
        </p:nvGrpSpPr>
        <p:grpSpPr>
          <a:xfrm>
            <a:off x="903412" y="1319001"/>
            <a:ext cx="1094492" cy="1097009"/>
            <a:chOff x="4584513" y="3908046"/>
            <a:chExt cx="1022400" cy="1024753"/>
          </a:xfrm>
        </p:grpSpPr>
        <p:grpSp>
          <p:nvGrpSpPr>
            <p:cNvPr id="332" name="组合 331">
              <a:extLst>
                <a:ext uri="{FF2B5EF4-FFF2-40B4-BE49-F238E27FC236}">
                  <a16:creationId xmlns:a16="http://schemas.microsoft.com/office/drawing/2014/main" id="{45B1DCA9-C98F-4F25-B906-D797998323D2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337" name="矩形 336">
                <a:extLst>
                  <a:ext uri="{FF2B5EF4-FFF2-40B4-BE49-F238E27FC236}">
                    <a16:creationId xmlns:a16="http://schemas.microsoft.com/office/drawing/2014/main" id="{988E6FCE-2552-4BCC-B302-775CFDF83D7E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38" name="椭圆 3">
                <a:extLst>
                  <a:ext uri="{FF2B5EF4-FFF2-40B4-BE49-F238E27FC236}">
                    <a16:creationId xmlns:a16="http://schemas.microsoft.com/office/drawing/2014/main" id="{7BFA0835-E32D-4D19-ABE7-0AF9DE13FA43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39" name="椭圆 4">
                <a:extLst>
                  <a:ext uri="{FF2B5EF4-FFF2-40B4-BE49-F238E27FC236}">
                    <a16:creationId xmlns:a16="http://schemas.microsoft.com/office/drawing/2014/main" id="{89FA4471-6FA7-47B0-A376-D6537F727DB5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40" name="矩形: 圆角 7">
                <a:extLst>
                  <a:ext uri="{FF2B5EF4-FFF2-40B4-BE49-F238E27FC236}">
                    <a16:creationId xmlns:a16="http://schemas.microsoft.com/office/drawing/2014/main" id="{788E3F3A-FEBD-4251-BD61-6958450FCE15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41" name="矩形: 圆角 7">
                <a:extLst>
                  <a:ext uri="{FF2B5EF4-FFF2-40B4-BE49-F238E27FC236}">
                    <a16:creationId xmlns:a16="http://schemas.microsoft.com/office/drawing/2014/main" id="{DC87BA5E-7FC8-49D0-BDD9-3462E1629DBA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42" name="矩形 11">
                <a:extLst>
                  <a:ext uri="{FF2B5EF4-FFF2-40B4-BE49-F238E27FC236}">
                    <a16:creationId xmlns:a16="http://schemas.microsoft.com/office/drawing/2014/main" id="{C06FCEA6-ECA2-4C18-9F7B-5BE35DBC5973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43" name="矩形 11">
                <a:extLst>
                  <a:ext uri="{FF2B5EF4-FFF2-40B4-BE49-F238E27FC236}">
                    <a16:creationId xmlns:a16="http://schemas.microsoft.com/office/drawing/2014/main" id="{6EAB5F93-1CAF-4731-9744-14880DEF7EB0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C9F6EF4A-523E-4E2E-B52F-403CE3A03B72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E5845890-4D07-4EAD-8F0F-0F4E236DCBD5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46" name="椭圆 345">
                <a:extLst>
                  <a:ext uri="{FF2B5EF4-FFF2-40B4-BE49-F238E27FC236}">
                    <a16:creationId xmlns:a16="http://schemas.microsoft.com/office/drawing/2014/main" id="{88E5FFED-2A10-4D1C-8B34-F9C17AD688E4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55D791AA-A88F-47DE-BEB0-5D321372AB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E87642F3-7487-4A97-AAC4-D525F28A1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C54BEFC2-1A38-4E82-8182-A00BD6379F19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CCF7F0C4-0861-43A9-BBEC-762E9E541362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7" name="组合 346">
            <a:extLst>
              <a:ext uri="{FF2B5EF4-FFF2-40B4-BE49-F238E27FC236}">
                <a16:creationId xmlns:a16="http://schemas.microsoft.com/office/drawing/2014/main" id="{087C83B3-8E47-4900-A391-F0EC1E90AD21}"/>
              </a:ext>
            </a:extLst>
          </p:cNvPr>
          <p:cNvGrpSpPr/>
          <p:nvPr/>
        </p:nvGrpSpPr>
        <p:grpSpPr>
          <a:xfrm>
            <a:off x="1055983" y="1470511"/>
            <a:ext cx="1094492" cy="1097009"/>
            <a:chOff x="4584513" y="3908046"/>
            <a:chExt cx="1022400" cy="1024753"/>
          </a:xfrm>
        </p:grpSpPr>
        <p:grpSp>
          <p:nvGrpSpPr>
            <p:cNvPr id="348" name="组合 347">
              <a:extLst>
                <a:ext uri="{FF2B5EF4-FFF2-40B4-BE49-F238E27FC236}">
                  <a16:creationId xmlns:a16="http://schemas.microsoft.com/office/drawing/2014/main" id="{53903B4B-B79B-4F8D-9D2D-FA4B9AAD790B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353" name="矩形 352">
                <a:extLst>
                  <a:ext uri="{FF2B5EF4-FFF2-40B4-BE49-F238E27FC236}">
                    <a16:creationId xmlns:a16="http://schemas.microsoft.com/office/drawing/2014/main" id="{5EA0B8EA-EF3B-4FAD-8894-BA7333FF2B03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54" name="椭圆 3">
                <a:extLst>
                  <a:ext uri="{FF2B5EF4-FFF2-40B4-BE49-F238E27FC236}">
                    <a16:creationId xmlns:a16="http://schemas.microsoft.com/office/drawing/2014/main" id="{5364F2D1-7AF5-4BB9-B353-71B605101F56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55" name="椭圆 4">
                <a:extLst>
                  <a:ext uri="{FF2B5EF4-FFF2-40B4-BE49-F238E27FC236}">
                    <a16:creationId xmlns:a16="http://schemas.microsoft.com/office/drawing/2014/main" id="{EE331F24-F30D-46A6-8A85-D4C7575C3F78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56" name="矩形: 圆角 7">
                <a:extLst>
                  <a:ext uri="{FF2B5EF4-FFF2-40B4-BE49-F238E27FC236}">
                    <a16:creationId xmlns:a16="http://schemas.microsoft.com/office/drawing/2014/main" id="{A0F12DFD-CC52-49E4-BE61-E90A9AE9DDFF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57" name="矩形: 圆角 7">
                <a:extLst>
                  <a:ext uri="{FF2B5EF4-FFF2-40B4-BE49-F238E27FC236}">
                    <a16:creationId xmlns:a16="http://schemas.microsoft.com/office/drawing/2014/main" id="{B1D0B097-F1AE-4F0F-A806-2ACB4A084941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58" name="矩形 11">
                <a:extLst>
                  <a:ext uri="{FF2B5EF4-FFF2-40B4-BE49-F238E27FC236}">
                    <a16:creationId xmlns:a16="http://schemas.microsoft.com/office/drawing/2014/main" id="{82803DE9-39A8-497C-8713-664E11221ADE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59" name="矩形 11">
                <a:extLst>
                  <a:ext uri="{FF2B5EF4-FFF2-40B4-BE49-F238E27FC236}">
                    <a16:creationId xmlns:a16="http://schemas.microsoft.com/office/drawing/2014/main" id="{115F0749-7090-4073-847C-388CE5BB987F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60" name="椭圆 359">
                <a:extLst>
                  <a:ext uri="{FF2B5EF4-FFF2-40B4-BE49-F238E27FC236}">
                    <a16:creationId xmlns:a16="http://schemas.microsoft.com/office/drawing/2014/main" id="{83556E02-F2AC-4EF5-BA15-4D0D4E2A2D7C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61" name="椭圆 360">
                <a:extLst>
                  <a:ext uri="{FF2B5EF4-FFF2-40B4-BE49-F238E27FC236}">
                    <a16:creationId xmlns:a16="http://schemas.microsoft.com/office/drawing/2014/main" id="{538D95DD-EC10-493C-BD38-7DD53A3CE2C5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62" name="椭圆 361">
                <a:extLst>
                  <a:ext uri="{FF2B5EF4-FFF2-40B4-BE49-F238E27FC236}">
                    <a16:creationId xmlns:a16="http://schemas.microsoft.com/office/drawing/2014/main" id="{3270A7FF-B3BC-428E-9361-1B484890BEEF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6BC06E3F-BD99-4AC4-9B93-04B12FC0D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08E76E36-F283-4BE7-9026-4C8F74404D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14A34E6C-0147-44E2-BB03-53FE80E94BF5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2A94FEA4-A8FD-442F-B465-8319B52E3A2F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3" name="直接连接符 362">
            <a:extLst>
              <a:ext uri="{FF2B5EF4-FFF2-40B4-BE49-F238E27FC236}">
                <a16:creationId xmlns:a16="http://schemas.microsoft.com/office/drawing/2014/main" id="{32F622C9-42D8-420C-83B1-A01076FC44B7}"/>
              </a:ext>
            </a:extLst>
          </p:cNvPr>
          <p:cNvCxnSpPr>
            <a:cxnSpLocks/>
          </p:cNvCxnSpPr>
          <p:nvPr/>
        </p:nvCxnSpPr>
        <p:spPr>
          <a:xfrm>
            <a:off x="356152" y="835249"/>
            <a:ext cx="753623" cy="6979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接连接符 364">
            <a:extLst>
              <a:ext uri="{FF2B5EF4-FFF2-40B4-BE49-F238E27FC236}">
                <a16:creationId xmlns:a16="http://schemas.microsoft.com/office/drawing/2014/main" id="{014346D2-7680-4716-9D33-2FEFAB1CF1D1}"/>
              </a:ext>
            </a:extLst>
          </p:cNvPr>
          <p:cNvCxnSpPr>
            <a:cxnSpLocks/>
          </p:cNvCxnSpPr>
          <p:nvPr/>
        </p:nvCxnSpPr>
        <p:spPr>
          <a:xfrm>
            <a:off x="1335592" y="852296"/>
            <a:ext cx="760261" cy="690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直接连接符 365">
            <a:extLst>
              <a:ext uri="{FF2B5EF4-FFF2-40B4-BE49-F238E27FC236}">
                <a16:creationId xmlns:a16="http://schemas.microsoft.com/office/drawing/2014/main" id="{09905070-F617-45D4-9088-667104C2AC91}"/>
              </a:ext>
            </a:extLst>
          </p:cNvPr>
          <p:cNvCxnSpPr>
            <a:cxnSpLocks/>
          </p:cNvCxnSpPr>
          <p:nvPr/>
        </p:nvCxnSpPr>
        <p:spPr>
          <a:xfrm>
            <a:off x="341095" y="1824137"/>
            <a:ext cx="803201" cy="6981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0" name="图片 369">
            <a:extLst>
              <a:ext uri="{FF2B5EF4-FFF2-40B4-BE49-F238E27FC236}">
                <a16:creationId xmlns:a16="http://schemas.microsoft.com/office/drawing/2014/main" id="{D077CCA6-449F-4A1D-9DCD-FAB2B786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35" y="2834579"/>
            <a:ext cx="7614288" cy="1910884"/>
          </a:xfrm>
          <a:prstGeom prst="rect">
            <a:avLst/>
          </a:prstGeom>
        </p:spPr>
      </p:pic>
      <p:pic>
        <p:nvPicPr>
          <p:cNvPr id="372" name="图片 371">
            <a:extLst>
              <a:ext uri="{FF2B5EF4-FFF2-40B4-BE49-F238E27FC236}">
                <a16:creationId xmlns:a16="http://schemas.microsoft.com/office/drawing/2014/main" id="{34EE569C-4212-476A-A4FF-B92C67653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79" y="4775940"/>
            <a:ext cx="7448550" cy="1924050"/>
          </a:xfrm>
          <a:prstGeom prst="rect">
            <a:avLst/>
          </a:prstGeom>
        </p:spPr>
      </p:pic>
      <p:pic>
        <p:nvPicPr>
          <p:cNvPr id="374" name="图片 373">
            <a:extLst>
              <a:ext uri="{FF2B5EF4-FFF2-40B4-BE49-F238E27FC236}">
                <a16:creationId xmlns:a16="http://schemas.microsoft.com/office/drawing/2014/main" id="{7A14DC59-DBBB-487E-B32D-EEE511A3E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535" y="4710890"/>
            <a:ext cx="7429500" cy="2057400"/>
          </a:xfrm>
          <a:prstGeom prst="rect">
            <a:avLst/>
          </a:prstGeom>
        </p:spPr>
      </p:pic>
      <p:pic>
        <p:nvPicPr>
          <p:cNvPr id="364" name="图片 363">
            <a:extLst>
              <a:ext uri="{FF2B5EF4-FFF2-40B4-BE49-F238E27FC236}">
                <a16:creationId xmlns:a16="http://schemas.microsoft.com/office/drawing/2014/main" id="{8AC5EA2E-6E0F-4F95-8C45-D3515DB78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135" y="60190"/>
            <a:ext cx="6317612" cy="673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2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6BC87441-A127-4B9A-94C7-5CC66F5A261F}"/>
              </a:ext>
            </a:extLst>
          </p:cNvPr>
          <p:cNvGrpSpPr/>
          <p:nvPr/>
        </p:nvGrpSpPr>
        <p:grpSpPr>
          <a:xfrm>
            <a:off x="6127386" y="736608"/>
            <a:ext cx="1094492" cy="1097009"/>
            <a:chOff x="4584513" y="3908046"/>
            <a:chExt cx="1022400" cy="1024753"/>
          </a:xfrm>
        </p:grpSpPr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6C79A417-98BD-45BD-AC86-A0AAB5B78770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E423362F-F41A-4DE3-8E96-3924C6846063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7" name="椭圆 3">
                <a:extLst>
                  <a:ext uri="{FF2B5EF4-FFF2-40B4-BE49-F238E27FC236}">
                    <a16:creationId xmlns:a16="http://schemas.microsoft.com/office/drawing/2014/main" id="{8C857178-BD75-40EA-87A1-B5F70CA855E1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8" name="椭圆 4">
                <a:extLst>
                  <a:ext uri="{FF2B5EF4-FFF2-40B4-BE49-F238E27FC236}">
                    <a16:creationId xmlns:a16="http://schemas.microsoft.com/office/drawing/2014/main" id="{ED841CC2-E9DF-4D11-81B2-11A6BE9BA2ED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69" name="矩形: 圆角 7">
                <a:extLst>
                  <a:ext uri="{FF2B5EF4-FFF2-40B4-BE49-F238E27FC236}">
                    <a16:creationId xmlns:a16="http://schemas.microsoft.com/office/drawing/2014/main" id="{63D55FB2-7BE9-4D6D-9827-5FA38BA7A9C0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0" name="矩形: 圆角 7">
                <a:extLst>
                  <a:ext uri="{FF2B5EF4-FFF2-40B4-BE49-F238E27FC236}">
                    <a16:creationId xmlns:a16="http://schemas.microsoft.com/office/drawing/2014/main" id="{022719EA-1A18-45EC-816B-41F29C8DB255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1" name="矩形 11">
                <a:extLst>
                  <a:ext uri="{FF2B5EF4-FFF2-40B4-BE49-F238E27FC236}">
                    <a16:creationId xmlns:a16="http://schemas.microsoft.com/office/drawing/2014/main" id="{63304B59-1135-4CA4-87D3-DEDD4D0D8262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2" name="矩形 11">
                <a:extLst>
                  <a:ext uri="{FF2B5EF4-FFF2-40B4-BE49-F238E27FC236}">
                    <a16:creationId xmlns:a16="http://schemas.microsoft.com/office/drawing/2014/main" id="{EF53BB50-2EA1-4584-ADD3-3003A8EB338E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C6F79DD6-806E-4160-9D56-6FE2FFB2EF93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DEE7130F-2CA9-419D-AC07-EF9457C6D15D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077C8958-9634-434A-BC08-539A35F2DD17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384273FF-0949-41FA-B3A2-B0AC892206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DF1B085F-023B-438A-9F69-EDEF6369A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B898D297-F19F-4DF1-A1CC-C111C32D6561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3C79EF73-DD48-4679-8711-FE6EDD212E1A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B8BE98EA-B071-4EA6-BFE8-1FEB5776476F}"/>
              </a:ext>
            </a:extLst>
          </p:cNvPr>
          <p:cNvGrpSpPr/>
          <p:nvPr/>
        </p:nvGrpSpPr>
        <p:grpSpPr>
          <a:xfrm>
            <a:off x="6265689" y="839511"/>
            <a:ext cx="1094492" cy="1097009"/>
            <a:chOff x="4584513" y="3908046"/>
            <a:chExt cx="1022400" cy="1024753"/>
          </a:xfrm>
        </p:grpSpPr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6A57375F-A7FE-4C0E-9CD7-38AE6A7E4BB6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1E174EDE-E151-4339-A7D4-710856D49B8B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26" name="椭圆 3">
                <a:extLst>
                  <a:ext uri="{FF2B5EF4-FFF2-40B4-BE49-F238E27FC236}">
                    <a16:creationId xmlns:a16="http://schemas.microsoft.com/office/drawing/2014/main" id="{C37DEC53-0C04-4CA6-9C39-80D1BD5EC949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27" name="椭圆 4">
                <a:extLst>
                  <a:ext uri="{FF2B5EF4-FFF2-40B4-BE49-F238E27FC236}">
                    <a16:creationId xmlns:a16="http://schemas.microsoft.com/office/drawing/2014/main" id="{7E3045D0-6001-45C4-A939-1CFFCDF784F0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28" name="矩形: 圆角 7">
                <a:extLst>
                  <a:ext uri="{FF2B5EF4-FFF2-40B4-BE49-F238E27FC236}">
                    <a16:creationId xmlns:a16="http://schemas.microsoft.com/office/drawing/2014/main" id="{5654B51D-E517-4C16-98CC-A809BB6567DD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29" name="矩形: 圆角 7">
                <a:extLst>
                  <a:ext uri="{FF2B5EF4-FFF2-40B4-BE49-F238E27FC236}">
                    <a16:creationId xmlns:a16="http://schemas.microsoft.com/office/drawing/2014/main" id="{C9FCE4AE-98E4-4649-9A5B-0D31817412B0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0" name="矩形 11">
                <a:extLst>
                  <a:ext uri="{FF2B5EF4-FFF2-40B4-BE49-F238E27FC236}">
                    <a16:creationId xmlns:a16="http://schemas.microsoft.com/office/drawing/2014/main" id="{5F442876-1560-4DFD-8974-975E493E64E2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1" name="矩形 11">
                <a:extLst>
                  <a:ext uri="{FF2B5EF4-FFF2-40B4-BE49-F238E27FC236}">
                    <a16:creationId xmlns:a16="http://schemas.microsoft.com/office/drawing/2014/main" id="{9F8F9718-29E6-4549-890E-28197897AFA3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2" name="椭圆 231">
                <a:extLst>
                  <a:ext uri="{FF2B5EF4-FFF2-40B4-BE49-F238E27FC236}">
                    <a16:creationId xmlns:a16="http://schemas.microsoft.com/office/drawing/2014/main" id="{A351B2EC-605A-459C-A887-F27C72824DB5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33" name="椭圆 232">
                <a:extLst>
                  <a:ext uri="{FF2B5EF4-FFF2-40B4-BE49-F238E27FC236}">
                    <a16:creationId xmlns:a16="http://schemas.microsoft.com/office/drawing/2014/main" id="{94AF1E72-9F1E-4245-BD97-057F7FCC7738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34" name="椭圆 233">
                <a:extLst>
                  <a:ext uri="{FF2B5EF4-FFF2-40B4-BE49-F238E27FC236}">
                    <a16:creationId xmlns:a16="http://schemas.microsoft.com/office/drawing/2014/main" id="{01389E32-1C54-4555-B0D7-A41C046AF1AE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AB69A217-8BD9-41E3-BA87-776EE3AB2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7BB5BE44-DEA6-4B61-B567-4E2568E6B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F074C2AF-C79E-4646-A38C-6577E934EDC1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02D1F287-077F-4D2A-BCAA-A7B7BFA75962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0623EBA5-A778-410F-84DF-F2DB35A43FA0}"/>
              </a:ext>
            </a:extLst>
          </p:cNvPr>
          <p:cNvSpPr txBox="1"/>
          <p:nvPr/>
        </p:nvSpPr>
        <p:spPr>
          <a:xfrm>
            <a:off x="427669" y="2535889"/>
            <a:ext cx="1639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3D Reconstruction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B6B58FC3-50F9-4746-824F-FFE7F5BAF466}"/>
              </a:ext>
            </a:extLst>
          </p:cNvPr>
          <p:cNvSpPr txBox="1"/>
          <p:nvPr/>
        </p:nvSpPr>
        <p:spPr>
          <a:xfrm>
            <a:off x="1480" y="-147154"/>
            <a:ext cx="11406326" cy="56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altLang="zh-CN" b="1" dirty="0"/>
              <a:t>An Integrated Reconstruction Method for Volumetric Electron Microscopy Images</a:t>
            </a:r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0B2A472C-0A18-4AB4-A632-2ED9E01FB49A}"/>
              </a:ext>
            </a:extLst>
          </p:cNvPr>
          <p:cNvGrpSpPr/>
          <p:nvPr/>
        </p:nvGrpSpPr>
        <p:grpSpPr>
          <a:xfrm>
            <a:off x="3256367" y="745109"/>
            <a:ext cx="1094492" cy="1097009"/>
            <a:chOff x="4584513" y="3908046"/>
            <a:chExt cx="1022400" cy="1024753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9DB2F8F9-2D33-4D1C-B901-C50CA9210E0D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FAC92728-4CCE-461B-939A-50F9EFD1A3D3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2" name="椭圆 3">
                <a:extLst>
                  <a:ext uri="{FF2B5EF4-FFF2-40B4-BE49-F238E27FC236}">
                    <a16:creationId xmlns:a16="http://schemas.microsoft.com/office/drawing/2014/main" id="{B2B8E449-540A-4A7E-ACEC-A8207CC9D768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3" name="椭圆 4">
                <a:extLst>
                  <a:ext uri="{FF2B5EF4-FFF2-40B4-BE49-F238E27FC236}">
                    <a16:creationId xmlns:a16="http://schemas.microsoft.com/office/drawing/2014/main" id="{4A7E5DAC-0724-4190-ACFF-94D11E445CAC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14" name="矩形: 圆角 7">
                <a:extLst>
                  <a:ext uri="{FF2B5EF4-FFF2-40B4-BE49-F238E27FC236}">
                    <a16:creationId xmlns:a16="http://schemas.microsoft.com/office/drawing/2014/main" id="{3ABA8F6C-7C8B-4ADC-BF2F-0ED4807D4D05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5" name="矩形: 圆角 7">
                <a:extLst>
                  <a:ext uri="{FF2B5EF4-FFF2-40B4-BE49-F238E27FC236}">
                    <a16:creationId xmlns:a16="http://schemas.microsoft.com/office/drawing/2014/main" id="{81EB597E-B51A-48AF-98A0-5A35218D117C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6" name="矩形 11">
                <a:extLst>
                  <a:ext uri="{FF2B5EF4-FFF2-40B4-BE49-F238E27FC236}">
                    <a16:creationId xmlns:a16="http://schemas.microsoft.com/office/drawing/2014/main" id="{1027EC27-F2DA-49A0-8CCD-3467D5C86552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7" name="矩形 11">
                <a:extLst>
                  <a:ext uri="{FF2B5EF4-FFF2-40B4-BE49-F238E27FC236}">
                    <a16:creationId xmlns:a16="http://schemas.microsoft.com/office/drawing/2014/main" id="{7E127740-926D-4C90-A106-CCFECB9B8D4B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1E9C73A4-B260-46D4-B61E-E06ADCEC251C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8AA1FA92-3ED8-46F7-AAAF-720C9AEAD81B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83D81441-54AA-47FF-BDF9-73E2CADA40F2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4969DA96-45D6-421A-ACF9-3B6DFE7CB7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7A66B22-D5B1-40B1-B8CB-6B6932A198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E5B78174-8E66-4EC8-B58A-B96E0103BF0B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756EEA81-22EE-40F3-AC3D-65C70C8A2698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458F5E3F-C9C3-4B8F-9B40-489414FC3E25}"/>
              </a:ext>
            </a:extLst>
          </p:cNvPr>
          <p:cNvGrpSpPr/>
          <p:nvPr/>
        </p:nvGrpSpPr>
        <p:grpSpPr>
          <a:xfrm>
            <a:off x="3588303" y="1120035"/>
            <a:ext cx="1094492" cy="1097009"/>
            <a:chOff x="4584513" y="3908046"/>
            <a:chExt cx="1022400" cy="1024753"/>
          </a:xfrm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6E739778-6DBD-4CB5-BD02-047A3C59E174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674236EB-CDF1-4AFE-971E-DFAEC26CF474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28" name="椭圆 3">
                <a:extLst>
                  <a:ext uri="{FF2B5EF4-FFF2-40B4-BE49-F238E27FC236}">
                    <a16:creationId xmlns:a16="http://schemas.microsoft.com/office/drawing/2014/main" id="{13C8D987-F56B-4735-87EB-8F53FC8C29EF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29" name="椭圆 4">
                <a:extLst>
                  <a:ext uri="{FF2B5EF4-FFF2-40B4-BE49-F238E27FC236}">
                    <a16:creationId xmlns:a16="http://schemas.microsoft.com/office/drawing/2014/main" id="{C39682AD-B671-4265-924E-BDEB5672F779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0" name="矩形: 圆角 7">
                <a:extLst>
                  <a:ext uri="{FF2B5EF4-FFF2-40B4-BE49-F238E27FC236}">
                    <a16:creationId xmlns:a16="http://schemas.microsoft.com/office/drawing/2014/main" id="{DF720FE9-F212-4D2F-A51A-FBDEE603963B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1" name="矩形: 圆角 7">
                <a:extLst>
                  <a:ext uri="{FF2B5EF4-FFF2-40B4-BE49-F238E27FC236}">
                    <a16:creationId xmlns:a16="http://schemas.microsoft.com/office/drawing/2014/main" id="{DD65111C-8197-4E2C-AA5E-3C307FD7D901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2" name="矩形 11">
                <a:extLst>
                  <a:ext uri="{FF2B5EF4-FFF2-40B4-BE49-F238E27FC236}">
                    <a16:creationId xmlns:a16="http://schemas.microsoft.com/office/drawing/2014/main" id="{F63464CB-9522-4546-B3B7-9BFA7961C0BA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3" name="矩形 11">
                <a:extLst>
                  <a:ext uri="{FF2B5EF4-FFF2-40B4-BE49-F238E27FC236}">
                    <a16:creationId xmlns:a16="http://schemas.microsoft.com/office/drawing/2014/main" id="{AE9616F5-01E2-4912-8222-12B9EEE959C0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CDFE53D5-FDCF-44B2-BEC6-F46EA0325F89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8285C062-40E1-4363-9429-05CAB95E886A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6D6C879C-6BE3-401F-ACCC-5507B613076A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DFB2A5E8-80C4-403C-B223-C76F9090E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1BBF3D4C-ED21-4C7E-A9A4-8B2D57E4C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64C7BC76-5CD0-4254-99B5-CF5B6EBB2638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135CC84F-ABD5-4C5C-A41D-FD7889EE8B13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854F3C9-2011-49E8-8FF2-032CB94A4B5A}"/>
              </a:ext>
            </a:extLst>
          </p:cNvPr>
          <p:cNvGrpSpPr/>
          <p:nvPr/>
        </p:nvGrpSpPr>
        <p:grpSpPr>
          <a:xfrm>
            <a:off x="3899288" y="1454266"/>
            <a:ext cx="1094492" cy="1097009"/>
            <a:chOff x="4584513" y="3908046"/>
            <a:chExt cx="1022400" cy="1024753"/>
          </a:xfrm>
        </p:grpSpPr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80F64D2E-CF5C-4B86-91D6-6FB4D14BD3C1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FB9CF5D5-4447-4ED6-A21C-6DD03F573439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4" name="椭圆 3">
                <a:extLst>
                  <a:ext uri="{FF2B5EF4-FFF2-40B4-BE49-F238E27FC236}">
                    <a16:creationId xmlns:a16="http://schemas.microsoft.com/office/drawing/2014/main" id="{61099CF2-13FB-44A3-92B0-5AEC80F42FFB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5" name="椭圆 4">
                <a:extLst>
                  <a:ext uri="{FF2B5EF4-FFF2-40B4-BE49-F238E27FC236}">
                    <a16:creationId xmlns:a16="http://schemas.microsoft.com/office/drawing/2014/main" id="{D7FCDC7F-B8D3-4685-8514-6CF26EC2E113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46" name="矩形: 圆角 7">
                <a:extLst>
                  <a:ext uri="{FF2B5EF4-FFF2-40B4-BE49-F238E27FC236}">
                    <a16:creationId xmlns:a16="http://schemas.microsoft.com/office/drawing/2014/main" id="{392BD167-4EDA-4BD1-83AE-93EC5494F8A3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7" name="矩形: 圆角 7">
                <a:extLst>
                  <a:ext uri="{FF2B5EF4-FFF2-40B4-BE49-F238E27FC236}">
                    <a16:creationId xmlns:a16="http://schemas.microsoft.com/office/drawing/2014/main" id="{BFACDC62-7FAC-42B4-88CA-D7A8CC572632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8" name="矩形 11">
                <a:extLst>
                  <a:ext uri="{FF2B5EF4-FFF2-40B4-BE49-F238E27FC236}">
                    <a16:creationId xmlns:a16="http://schemas.microsoft.com/office/drawing/2014/main" id="{B29421CF-6AA8-4FE1-B72D-FD9926C261FA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9" name="矩形 11">
                <a:extLst>
                  <a:ext uri="{FF2B5EF4-FFF2-40B4-BE49-F238E27FC236}">
                    <a16:creationId xmlns:a16="http://schemas.microsoft.com/office/drawing/2014/main" id="{2EF619B4-7FE4-404F-A02B-23EF3BBC3537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7D20BFAE-0549-4F06-BB7B-55A4BF4C45C9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0257921B-9ECF-4A6D-AA30-429A98C4C6D4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20609FDB-056D-404A-8BC5-C52AEBC1CFB7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7589BCF6-C17C-49B0-BAE4-9A1353D36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756EBA37-77B1-4682-8565-9FBAC034E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59F95FF2-CEDE-48B6-9D15-269E7CFDBD42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9C65F758-5CE3-448A-8BFF-5D23CBF1BA9B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A623BC7F-C8D4-42AD-81E7-9B725E121B63}"/>
              </a:ext>
            </a:extLst>
          </p:cNvPr>
          <p:cNvCxnSpPr>
            <a:cxnSpLocks/>
            <a:stCxn id="113" idx="2"/>
            <a:endCxn id="129" idx="2"/>
          </p:cNvCxnSpPr>
          <p:nvPr/>
        </p:nvCxnSpPr>
        <p:spPr>
          <a:xfrm>
            <a:off x="3961870" y="1030628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DE806AE3-8D4C-4526-9415-6AA2ACE7252F}"/>
              </a:ext>
            </a:extLst>
          </p:cNvPr>
          <p:cNvCxnSpPr>
            <a:cxnSpLocks/>
          </p:cNvCxnSpPr>
          <p:nvPr/>
        </p:nvCxnSpPr>
        <p:spPr>
          <a:xfrm>
            <a:off x="4196981" y="1417284"/>
            <a:ext cx="298734" cy="3071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96773B19-542D-427E-B2F4-D0D3B916E964}"/>
              </a:ext>
            </a:extLst>
          </p:cNvPr>
          <p:cNvCxnSpPr>
            <a:cxnSpLocks/>
          </p:cNvCxnSpPr>
          <p:nvPr/>
        </p:nvCxnSpPr>
        <p:spPr>
          <a:xfrm>
            <a:off x="3506650" y="1137085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410CF2AA-C6E9-411F-BAAE-F162C0493557}"/>
              </a:ext>
            </a:extLst>
          </p:cNvPr>
          <p:cNvCxnSpPr>
            <a:cxnSpLocks/>
          </p:cNvCxnSpPr>
          <p:nvPr/>
        </p:nvCxnSpPr>
        <p:spPr>
          <a:xfrm>
            <a:off x="3798406" y="1588511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DE5435C5-3C1A-4711-AEA6-51729B621A3B}"/>
              </a:ext>
            </a:extLst>
          </p:cNvPr>
          <p:cNvSpPr txBox="1"/>
          <p:nvPr/>
        </p:nvSpPr>
        <p:spPr>
          <a:xfrm>
            <a:off x="3324628" y="2538749"/>
            <a:ext cx="1639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3D Registration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0E011778-91F5-495A-B402-75B845F7CF70}"/>
              </a:ext>
            </a:extLst>
          </p:cNvPr>
          <p:cNvSpPr txBox="1"/>
          <p:nvPr/>
        </p:nvSpPr>
        <p:spPr>
          <a:xfrm>
            <a:off x="2269664" y="1443852"/>
            <a:ext cx="838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＝</a:t>
            </a:r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2AC2A613-2930-441D-B108-E10AC99A0252}"/>
              </a:ext>
            </a:extLst>
          </p:cNvPr>
          <p:cNvGrpSpPr/>
          <p:nvPr/>
        </p:nvGrpSpPr>
        <p:grpSpPr>
          <a:xfrm>
            <a:off x="6423834" y="976782"/>
            <a:ext cx="1094492" cy="1097009"/>
            <a:chOff x="4584513" y="3908046"/>
            <a:chExt cx="1022400" cy="1024753"/>
          </a:xfrm>
        </p:grpSpPr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616D7322-0C2B-4EE3-924C-C3B28962B89E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9FD6B5B8-3F81-4FF0-A36C-BF970629DF77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3" name="椭圆 3">
                <a:extLst>
                  <a:ext uri="{FF2B5EF4-FFF2-40B4-BE49-F238E27FC236}">
                    <a16:creationId xmlns:a16="http://schemas.microsoft.com/office/drawing/2014/main" id="{E294ACBC-58E5-42C2-BEAE-3361C7CB202A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4" name="椭圆 4">
                <a:extLst>
                  <a:ext uri="{FF2B5EF4-FFF2-40B4-BE49-F238E27FC236}">
                    <a16:creationId xmlns:a16="http://schemas.microsoft.com/office/drawing/2014/main" id="{2E79C2D1-F0A6-4345-8A39-FD946FA41927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5" name="矩形: 圆角 7">
                <a:extLst>
                  <a:ext uri="{FF2B5EF4-FFF2-40B4-BE49-F238E27FC236}">
                    <a16:creationId xmlns:a16="http://schemas.microsoft.com/office/drawing/2014/main" id="{D668EF7F-12A3-492A-8875-CA42FECEA4C0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6" name="矩形: 圆角 7">
                <a:extLst>
                  <a:ext uri="{FF2B5EF4-FFF2-40B4-BE49-F238E27FC236}">
                    <a16:creationId xmlns:a16="http://schemas.microsoft.com/office/drawing/2014/main" id="{48ADD707-58FF-4A33-8C82-66AD6897A2C4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7" name="矩形 11">
                <a:extLst>
                  <a:ext uri="{FF2B5EF4-FFF2-40B4-BE49-F238E27FC236}">
                    <a16:creationId xmlns:a16="http://schemas.microsoft.com/office/drawing/2014/main" id="{BF943AB8-B9A1-4532-9A75-72423177A6F1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8" name="矩形 11">
                <a:extLst>
                  <a:ext uri="{FF2B5EF4-FFF2-40B4-BE49-F238E27FC236}">
                    <a16:creationId xmlns:a16="http://schemas.microsoft.com/office/drawing/2014/main" id="{DE3E0C04-E6B0-4170-8EA6-D12BC5EC2184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1005A2DE-658B-4103-82E8-3609B0DBCADA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90" name="椭圆 189">
                <a:extLst>
                  <a:ext uri="{FF2B5EF4-FFF2-40B4-BE49-F238E27FC236}">
                    <a16:creationId xmlns:a16="http://schemas.microsoft.com/office/drawing/2014/main" id="{8E8CE277-D278-4AE6-B9FE-8CCDD20E50EC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91" name="椭圆 190">
                <a:extLst>
                  <a:ext uri="{FF2B5EF4-FFF2-40B4-BE49-F238E27FC236}">
                    <a16:creationId xmlns:a16="http://schemas.microsoft.com/office/drawing/2014/main" id="{EEC7BFCC-64A2-449B-9D7A-3FE9399D8CBA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2E6B4DB0-5D57-4569-AFF3-0EA809751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7C971908-2F5D-4DEF-AE09-BCCA0BCDD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4B1A2E8A-9E00-4C7C-8839-D08BF22E13C5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1ED5354D-E493-4938-8E8E-1F12B4403B2D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AD49F027-B1C1-4D17-B838-F19A9CDF50A9}"/>
              </a:ext>
            </a:extLst>
          </p:cNvPr>
          <p:cNvGrpSpPr/>
          <p:nvPr/>
        </p:nvGrpSpPr>
        <p:grpSpPr>
          <a:xfrm>
            <a:off x="6590750" y="1127473"/>
            <a:ext cx="1094492" cy="1097009"/>
            <a:chOff x="4584513" y="3908046"/>
            <a:chExt cx="1022400" cy="1024753"/>
          </a:xfrm>
        </p:grpSpPr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6B1D4706-89D1-4DB0-ADFB-379281DD8491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9EE98958-F6AB-44A5-9E65-42F6970D9BB5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99" name="椭圆 3">
                <a:extLst>
                  <a:ext uri="{FF2B5EF4-FFF2-40B4-BE49-F238E27FC236}">
                    <a16:creationId xmlns:a16="http://schemas.microsoft.com/office/drawing/2014/main" id="{68B5EA8B-9AB1-43EE-90A4-1EC77F4B9B21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0" name="椭圆 4">
                <a:extLst>
                  <a:ext uri="{FF2B5EF4-FFF2-40B4-BE49-F238E27FC236}">
                    <a16:creationId xmlns:a16="http://schemas.microsoft.com/office/drawing/2014/main" id="{B75FC991-F7D4-483E-9E4A-90A7AA6F8DEF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01" name="矩形: 圆角 7">
                <a:extLst>
                  <a:ext uri="{FF2B5EF4-FFF2-40B4-BE49-F238E27FC236}">
                    <a16:creationId xmlns:a16="http://schemas.microsoft.com/office/drawing/2014/main" id="{0D4E32CE-F87C-4EF2-B54D-366C5B68612A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2" name="矩形: 圆角 7">
                <a:extLst>
                  <a:ext uri="{FF2B5EF4-FFF2-40B4-BE49-F238E27FC236}">
                    <a16:creationId xmlns:a16="http://schemas.microsoft.com/office/drawing/2014/main" id="{0BF30B8F-DD87-4917-B6B1-E1874380DB90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3" name="矩形 11">
                <a:extLst>
                  <a:ext uri="{FF2B5EF4-FFF2-40B4-BE49-F238E27FC236}">
                    <a16:creationId xmlns:a16="http://schemas.microsoft.com/office/drawing/2014/main" id="{898B43BC-1852-44C3-9B0E-B3A5CD953F8A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4" name="矩形 11">
                <a:extLst>
                  <a:ext uri="{FF2B5EF4-FFF2-40B4-BE49-F238E27FC236}">
                    <a16:creationId xmlns:a16="http://schemas.microsoft.com/office/drawing/2014/main" id="{26D9876C-7BB3-4CCB-A040-7FDB44960DB1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5" name="椭圆 204">
                <a:extLst>
                  <a:ext uri="{FF2B5EF4-FFF2-40B4-BE49-F238E27FC236}">
                    <a16:creationId xmlns:a16="http://schemas.microsoft.com/office/drawing/2014/main" id="{0560002D-F023-44C3-8941-41051AFB8CFE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06" name="椭圆 205">
                <a:extLst>
                  <a:ext uri="{FF2B5EF4-FFF2-40B4-BE49-F238E27FC236}">
                    <a16:creationId xmlns:a16="http://schemas.microsoft.com/office/drawing/2014/main" id="{505C7AD5-C9E2-4CC7-AE22-27A69904A6DB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07" name="椭圆 206">
                <a:extLst>
                  <a:ext uri="{FF2B5EF4-FFF2-40B4-BE49-F238E27FC236}">
                    <a16:creationId xmlns:a16="http://schemas.microsoft.com/office/drawing/2014/main" id="{8B2162C8-D96A-4C57-A927-04A908FCB167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EB29BA54-AAAB-491C-BCCA-786ECAE34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7F056FD6-0C46-4A00-865E-1E2B04834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A0A0414D-BC6D-4C61-A143-AB7273016A42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DD8AB04A-722E-4EE7-A731-FD32F9E91796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文本框 211">
            <a:extLst>
              <a:ext uri="{FF2B5EF4-FFF2-40B4-BE49-F238E27FC236}">
                <a16:creationId xmlns:a16="http://schemas.microsoft.com/office/drawing/2014/main" id="{5D7F15FC-BC7C-429B-A871-3EC4E2E1D600}"/>
              </a:ext>
            </a:extLst>
          </p:cNvPr>
          <p:cNvSpPr txBox="1"/>
          <p:nvPr/>
        </p:nvSpPr>
        <p:spPr>
          <a:xfrm>
            <a:off x="5971333" y="2530780"/>
            <a:ext cx="2104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Isotropic Reconstruction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7E2A83B4-E280-46F0-AC49-7A49CA7B492B}"/>
              </a:ext>
            </a:extLst>
          </p:cNvPr>
          <p:cNvSpPr txBox="1"/>
          <p:nvPr/>
        </p:nvSpPr>
        <p:spPr>
          <a:xfrm>
            <a:off x="5140683" y="1435351"/>
            <a:ext cx="838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＋</a:t>
            </a:r>
          </a:p>
        </p:txBody>
      </p: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594A609A-B1E3-47B0-9CF9-04165D1E793D}"/>
              </a:ext>
            </a:extLst>
          </p:cNvPr>
          <p:cNvGrpSpPr/>
          <p:nvPr/>
        </p:nvGrpSpPr>
        <p:grpSpPr>
          <a:xfrm>
            <a:off x="6725726" y="1260565"/>
            <a:ext cx="1094492" cy="1097009"/>
            <a:chOff x="4584513" y="3908046"/>
            <a:chExt cx="1022400" cy="1024753"/>
          </a:xfrm>
        </p:grpSpPr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7669DCE1-34EB-464C-9DC4-FFDFADADEDF9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41" name="矩形 240">
                <a:extLst>
                  <a:ext uri="{FF2B5EF4-FFF2-40B4-BE49-F238E27FC236}">
                    <a16:creationId xmlns:a16="http://schemas.microsoft.com/office/drawing/2014/main" id="{773D8FED-88E2-4F98-85FC-6C481A8ADABA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2" name="椭圆 3">
                <a:extLst>
                  <a:ext uri="{FF2B5EF4-FFF2-40B4-BE49-F238E27FC236}">
                    <a16:creationId xmlns:a16="http://schemas.microsoft.com/office/drawing/2014/main" id="{6D2DFF77-23DB-4C61-B970-89DBFC3ABA3C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3" name="椭圆 4">
                <a:extLst>
                  <a:ext uri="{FF2B5EF4-FFF2-40B4-BE49-F238E27FC236}">
                    <a16:creationId xmlns:a16="http://schemas.microsoft.com/office/drawing/2014/main" id="{92F05F8A-8849-4A0E-B757-57D8B9A368EB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44" name="矩形: 圆角 7">
                <a:extLst>
                  <a:ext uri="{FF2B5EF4-FFF2-40B4-BE49-F238E27FC236}">
                    <a16:creationId xmlns:a16="http://schemas.microsoft.com/office/drawing/2014/main" id="{E4A5B5F5-1CBF-4A66-9C5A-626D83A9AC78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5" name="矩形: 圆角 7">
                <a:extLst>
                  <a:ext uri="{FF2B5EF4-FFF2-40B4-BE49-F238E27FC236}">
                    <a16:creationId xmlns:a16="http://schemas.microsoft.com/office/drawing/2014/main" id="{ADF9E7A6-FDB3-450C-A3E3-7B9561227ADB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6" name="矩形 11">
                <a:extLst>
                  <a:ext uri="{FF2B5EF4-FFF2-40B4-BE49-F238E27FC236}">
                    <a16:creationId xmlns:a16="http://schemas.microsoft.com/office/drawing/2014/main" id="{ED9C282B-C6D6-4B3D-80CE-3CD4627B8689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7" name="矩形 11">
                <a:extLst>
                  <a:ext uri="{FF2B5EF4-FFF2-40B4-BE49-F238E27FC236}">
                    <a16:creationId xmlns:a16="http://schemas.microsoft.com/office/drawing/2014/main" id="{40F66FB0-DBBF-4FD2-A0DF-AD376EADA123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8" name="椭圆 247">
                <a:extLst>
                  <a:ext uri="{FF2B5EF4-FFF2-40B4-BE49-F238E27FC236}">
                    <a16:creationId xmlns:a16="http://schemas.microsoft.com/office/drawing/2014/main" id="{4CC825D3-227F-4F70-899F-DE328EC78B37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49" name="椭圆 248">
                <a:extLst>
                  <a:ext uri="{FF2B5EF4-FFF2-40B4-BE49-F238E27FC236}">
                    <a16:creationId xmlns:a16="http://schemas.microsoft.com/office/drawing/2014/main" id="{4F6966DA-1E7A-46F9-9D0B-9A031258D8F8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50" name="椭圆 249">
                <a:extLst>
                  <a:ext uri="{FF2B5EF4-FFF2-40B4-BE49-F238E27FC236}">
                    <a16:creationId xmlns:a16="http://schemas.microsoft.com/office/drawing/2014/main" id="{06A2803C-D0B3-4C09-B74C-6503FAD1B257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C4303C80-F9E3-4F7C-BE79-87139118D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EE2A4272-75C5-472E-82B6-D4BE68CD2F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CF449622-5CDF-46FA-AD44-3021D92CD472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6487714A-C6EB-4152-807A-15A860F409B7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93645D92-A43A-430E-B103-09C3C5DADA78}"/>
              </a:ext>
            </a:extLst>
          </p:cNvPr>
          <p:cNvGrpSpPr/>
          <p:nvPr/>
        </p:nvGrpSpPr>
        <p:grpSpPr>
          <a:xfrm>
            <a:off x="6878297" y="1412075"/>
            <a:ext cx="1094492" cy="1097009"/>
            <a:chOff x="4584513" y="3908046"/>
            <a:chExt cx="1022400" cy="1024753"/>
          </a:xfrm>
        </p:grpSpPr>
        <p:grpSp>
          <p:nvGrpSpPr>
            <p:cNvPr id="252" name="组合 251">
              <a:extLst>
                <a:ext uri="{FF2B5EF4-FFF2-40B4-BE49-F238E27FC236}">
                  <a16:creationId xmlns:a16="http://schemas.microsoft.com/office/drawing/2014/main" id="{231F5E0D-9298-4420-9CD3-C90807D0F9E2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57" name="矩形 256">
                <a:extLst>
                  <a:ext uri="{FF2B5EF4-FFF2-40B4-BE49-F238E27FC236}">
                    <a16:creationId xmlns:a16="http://schemas.microsoft.com/office/drawing/2014/main" id="{3EE52C87-6373-469E-84C0-40B3AB979F79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58" name="椭圆 3">
                <a:extLst>
                  <a:ext uri="{FF2B5EF4-FFF2-40B4-BE49-F238E27FC236}">
                    <a16:creationId xmlns:a16="http://schemas.microsoft.com/office/drawing/2014/main" id="{169591BB-71B3-4830-B194-3386C26D20D7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59" name="椭圆 4">
                <a:extLst>
                  <a:ext uri="{FF2B5EF4-FFF2-40B4-BE49-F238E27FC236}">
                    <a16:creationId xmlns:a16="http://schemas.microsoft.com/office/drawing/2014/main" id="{6DFCAB77-5502-4523-B852-C89F9FAB7677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60" name="矩形: 圆角 7">
                <a:extLst>
                  <a:ext uri="{FF2B5EF4-FFF2-40B4-BE49-F238E27FC236}">
                    <a16:creationId xmlns:a16="http://schemas.microsoft.com/office/drawing/2014/main" id="{19EC0AA4-FC18-4306-94F9-6F2527F994B0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61" name="矩形: 圆角 7">
                <a:extLst>
                  <a:ext uri="{FF2B5EF4-FFF2-40B4-BE49-F238E27FC236}">
                    <a16:creationId xmlns:a16="http://schemas.microsoft.com/office/drawing/2014/main" id="{11F7BBE7-F45A-422B-8E92-A089C9D31311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62" name="矩形 11">
                <a:extLst>
                  <a:ext uri="{FF2B5EF4-FFF2-40B4-BE49-F238E27FC236}">
                    <a16:creationId xmlns:a16="http://schemas.microsoft.com/office/drawing/2014/main" id="{D4A6E637-E288-4E5A-923C-2A873EEE4036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63" name="矩形 11">
                <a:extLst>
                  <a:ext uri="{FF2B5EF4-FFF2-40B4-BE49-F238E27FC236}">
                    <a16:creationId xmlns:a16="http://schemas.microsoft.com/office/drawing/2014/main" id="{01C9AF64-B47A-43F9-89F3-1B3616253ABD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64" name="椭圆 263">
                <a:extLst>
                  <a:ext uri="{FF2B5EF4-FFF2-40B4-BE49-F238E27FC236}">
                    <a16:creationId xmlns:a16="http://schemas.microsoft.com/office/drawing/2014/main" id="{2FAB6EBA-855E-476C-80E0-3FB70E352202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65" name="椭圆 264">
                <a:extLst>
                  <a:ext uri="{FF2B5EF4-FFF2-40B4-BE49-F238E27FC236}">
                    <a16:creationId xmlns:a16="http://schemas.microsoft.com/office/drawing/2014/main" id="{0473E7A4-A936-41E7-BE7A-FE0956D33A9A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66" name="椭圆 265">
                <a:extLst>
                  <a:ext uri="{FF2B5EF4-FFF2-40B4-BE49-F238E27FC236}">
                    <a16:creationId xmlns:a16="http://schemas.microsoft.com/office/drawing/2014/main" id="{BDC22AE7-447B-4AF1-B7E3-D78B094C632C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42B49071-01D0-40DD-9948-C8A8D83D2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0286B2F6-DA77-4291-99FD-5529AECB6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E7784ED3-10C0-4B6A-853D-920DD6AF217D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96D637D-773C-44AF-A42A-D6972D338297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363CD8FE-ACF5-4A97-BA4D-EFF3957459B1}"/>
              </a:ext>
            </a:extLst>
          </p:cNvPr>
          <p:cNvGrpSpPr/>
          <p:nvPr/>
        </p:nvGrpSpPr>
        <p:grpSpPr>
          <a:xfrm>
            <a:off x="305072" y="795044"/>
            <a:ext cx="1094492" cy="1097009"/>
            <a:chOff x="4584513" y="3908046"/>
            <a:chExt cx="1022400" cy="1024753"/>
          </a:xfrm>
        </p:grpSpPr>
        <p:grpSp>
          <p:nvGrpSpPr>
            <p:cNvPr id="268" name="组合 267">
              <a:extLst>
                <a:ext uri="{FF2B5EF4-FFF2-40B4-BE49-F238E27FC236}">
                  <a16:creationId xmlns:a16="http://schemas.microsoft.com/office/drawing/2014/main" id="{CCAAD078-64B9-4B5B-8756-C3A33623655F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73" name="矩形 272">
                <a:extLst>
                  <a:ext uri="{FF2B5EF4-FFF2-40B4-BE49-F238E27FC236}">
                    <a16:creationId xmlns:a16="http://schemas.microsoft.com/office/drawing/2014/main" id="{1609538D-53F7-44D2-9512-123AB261B034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74" name="椭圆 3">
                <a:extLst>
                  <a:ext uri="{FF2B5EF4-FFF2-40B4-BE49-F238E27FC236}">
                    <a16:creationId xmlns:a16="http://schemas.microsoft.com/office/drawing/2014/main" id="{11DFA810-AB09-4494-9964-E076DFCDE785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75" name="椭圆 4">
                <a:extLst>
                  <a:ext uri="{FF2B5EF4-FFF2-40B4-BE49-F238E27FC236}">
                    <a16:creationId xmlns:a16="http://schemas.microsoft.com/office/drawing/2014/main" id="{DE78FDA2-2AF0-46E7-8015-8D99180D4694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76" name="矩形: 圆角 7">
                <a:extLst>
                  <a:ext uri="{FF2B5EF4-FFF2-40B4-BE49-F238E27FC236}">
                    <a16:creationId xmlns:a16="http://schemas.microsoft.com/office/drawing/2014/main" id="{0E65E5B2-9E85-436E-AE3D-5F2D9AD8F702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77" name="矩形: 圆角 7">
                <a:extLst>
                  <a:ext uri="{FF2B5EF4-FFF2-40B4-BE49-F238E27FC236}">
                    <a16:creationId xmlns:a16="http://schemas.microsoft.com/office/drawing/2014/main" id="{BF15D5B7-0221-4B93-A882-F5B12CEE6D4A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78" name="矩形 11">
                <a:extLst>
                  <a:ext uri="{FF2B5EF4-FFF2-40B4-BE49-F238E27FC236}">
                    <a16:creationId xmlns:a16="http://schemas.microsoft.com/office/drawing/2014/main" id="{93FF537F-0546-4680-9D60-821FF396591E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79" name="矩形 11">
                <a:extLst>
                  <a:ext uri="{FF2B5EF4-FFF2-40B4-BE49-F238E27FC236}">
                    <a16:creationId xmlns:a16="http://schemas.microsoft.com/office/drawing/2014/main" id="{89979686-9977-4B60-B438-CDC750675F74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D8EDB6FA-122D-4800-9114-16887F7F1D3D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9BD0E6D6-EDA0-4CB1-84EB-138DFDF01A83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D029F688-04A9-4FD6-8CFA-532FFA2FE77D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FDF5430F-7479-4EDB-9142-94DED69DF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F535979F-8CAD-409B-93B7-27EB54F41D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89497DC4-9D72-4A60-866E-3DC8B79E3FE6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FE122330-F252-4742-8A44-47ACC38A5E4E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DE45A873-9948-444E-AC04-C19411FF7CD3}"/>
              </a:ext>
            </a:extLst>
          </p:cNvPr>
          <p:cNvGrpSpPr/>
          <p:nvPr/>
        </p:nvGrpSpPr>
        <p:grpSpPr>
          <a:xfrm>
            <a:off x="443375" y="897947"/>
            <a:ext cx="1094492" cy="1097009"/>
            <a:chOff x="4584513" y="3908046"/>
            <a:chExt cx="1022400" cy="1024753"/>
          </a:xfrm>
        </p:grpSpPr>
        <p:grpSp>
          <p:nvGrpSpPr>
            <p:cNvPr id="284" name="组合 283">
              <a:extLst>
                <a:ext uri="{FF2B5EF4-FFF2-40B4-BE49-F238E27FC236}">
                  <a16:creationId xmlns:a16="http://schemas.microsoft.com/office/drawing/2014/main" id="{05A83E9A-CA23-4687-AEC3-8460DB8DF319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FE7E48AF-37DD-4D5E-8E00-247ACE3D781B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90" name="椭圆 3">
                <a:extLst>
                  <a:ext uri="{FF2B5EF4-FFF2-40B4-BE49-F238E27FC236}">
                    <a16:creationId xmlns:a16="http://schemas.microsoft.com/office/drawing/2014/main" id="{5609D57B-0BC9-4A19-A1F7-F46379E7079A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91" name="椭圆 4">
                <a:extLst>
                  <a:ext uri="{FF2B5EF4-FFF2-40B4-BE49-F238E27FC236}">
                    <a16:creationId xmlns:a16="http://schemas.microsoft.com/office/drawing/2014/main" id="{D03E205F-4C82-4516-B3D0-8F96F5B67594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92" name="矩形: 圆角 7">
                <a:extLst>
                  <a:ext uri="{FF2B5EF4-FFF2-40B4-BE49-F238E27FC236}">
                    <a16:creationId xmlns:a16="http://schemas.microsoft.com/office/drawing/2014/main" id="{096D262C-9989-404D-B7F7-F20CE00E1C80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93" name="矩形: 圆角 7">
                <a:extLst>
                  <a:ext uri="{FF2B5EF4-FFF2-40B4-BE49-F238E27FC236}">
                    <a16:creationId xmlns:a16="http://schemas.microsoft.com/office/drawing/2014/main" id="{B0A16A64-AB50-491C-AAE3-2D18549ABB88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94" name="矩形 11">
                <a:extLst>
                  <a:ext uri="{FF2B5EF4-FFF2-40B4-BE49-F238E27FC236}">
                    <a16:creationId xmlns:a16="http://schemas.microsoft.com/office/drawing/2014/main" id="{75EF4C89-1EED-455B-BB48-FF239312DAE1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95" name="矩形 11">
                <a:extLst>
                  <a:ext uri="{FF2B5EF4-FFF2-40B4-BE49-F238E27FC236}">
                    <a16:creationId xmlns:a16="http://schemas.microsoft.com/office/drawing/2014/main" id="{215DBD60-F13A-4094-8E5D-2F7170CCDB30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3074C7AE-5803-455C-97E0-480B9D2E6074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165B7904-8123-4407-B70E-CD2C0545299E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8BF9F6D0-4580-40AD-AD39-EF382116A7B3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85" name="直接连接符 284">
              <a:extLst>
                <a:ext uri="{FF2B5EF4-FFF2-40B4-BE49-F238E27FC236}">
                  <a16:creationId xmlns:a16="http://schemas.microsoft.com/office/drawing/2014/main" id="{DBC0E223-98DE-45EE-954A-40E9BCF5C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连接符 285">
              <a:extLst>
                <a:ext uri="{FF2B5EF4-FFF2-40B4-BE49-F238E27FC236}">
                  <a16:creationId xmlns:a16="http://schemas.microsoft.com/office/drawing/2014/main" id="{5E6634CE-2042-42EA-B6F6-D855CA63E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连接符 286">
              <a:extLst>
                <a:ext uri="{FF2B5EF4-FFF2-40B4-BE49-F238E27FC236}">
                  <a16:creationId xmlns:a16="http://schemas.microsoft.com/office/drawing/2014/main" id="{D73659D5-237C-407C-A8D0-695C1EDF5314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连接符 287">
              <a:extLst>
                <a:ext uri="{FF2B5EF4-FFF2-40B4-BE49-F238E27FC236}">
                  <a16:creationId xmlns:a16="http://schemas.microsoft.com/office/drawing/2014/main" id="{740C0F89-A0D7-4E37-A394-A6D11D4EB46E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704441B0-6398-463D-ADD0-F5E36C24FFD6}"/>
              </a:ext>
            </a:extLst>
          </p:cNvPr>
          <p:cNvGrpSpPr/>
          <p:nvPr/>
        </p:nvGrpSpPr>
        <p:grpSpPr>
          <a:xfrm>
            <a:off x="601520" y="1035218"/>
            <a:ext cx="1094492" cy="1097009"/>
            <a:chOff x="4584513" y="3908046"/>
            <a:chExt cx="1022400" cy="1024753"/>
          </a:xfrm>
        </p:grpSpPr>
        <p:grpSp>
          <p:nvGrpSpPr>
            <p:cNvPr id="300" name="组合 299">
              <a:extLst>
                <a:ext uri="{FF2B5EF4-FFF2-40B4-BE49-F238E27FC236}">
                  <a16:creationId xmlns:a16="http://schemas.microsoft.com/office/drawing/2014/main" id="{6D7A6A2F-581C-4CE1-82E1-5610991161BB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305" name="矩形 304">
                <a:extLst>
                  <a:ext uri="{FF2B5EF4-FFF2-40B4-BE49-F238E27FC236}">
                    <a16:creationId xmlns:a16="http://schemas.microsoft.com/office/drawing/2014/main" id="{805C2D76-2F7D-4F90-AA34-ED2FF58CC497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06" name="椭圆 3">
                <a:extLst>
                  <a:ext uri="{FF2B5EF4-FFF2-40B4-BE49-F238E27FC236}">
                    <a16:creationId xmlns:a16="http://schemas.microsoft.com/office/drawing/2014/main" id="{AF826859-4C6A-4BB8-8AB7-5D27B03F7F72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07" name="椭圆 4">
                <a:extLst>
                  <a:ext uri="{FF2B5EF4-FFF2-40B4-BE49-F238E27FC236}">
                    <a16:creationId xmlns:a16="http://schemas.microsoft.com/office/drawing/2014/main" id="{6FBF2AEE-244F-457D-BCED-64B436F53409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08" name="矩形: 圆角 7">
                <a:extLst>
                  <a:ext uri="{FF2B5EF4-FFF2-40B4-BE49-F238E27FC236}">
                    <a16:creationId xmlns:a16="http://schemas.microsoft.com/office/drawing/2014/main" id="{6F6ED796-6F3D-41E1-93C1-7D3BD411D487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09" name="矩形: 圆角 7">
                <a:extLst>
                  <a:ext uri="{FF2B5EF4-FFF2-40B4-BE49-F238E27FC236}">
                    <a16:creationId xmlns:a16="http://schemas.microsoft.com/office/drawing/2014/main" id="{BF8C2DDE-4E95-4FAD-AB60-6C1E18449DD8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10" name="矩形 11">
                <a:extLst>
                  <a:ext uri="{FF2B5EF4-FFF2-40B4-BE49-F238E27FC236}">
                    <a16:creationId xmlns:a16="http://schemas.microsoft.com/office/drawing/2014/main" id="{CA7CD319-ECDE-4762-8BA0-C1D228FB75A7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11" name="矩形 11">
                <a:extLst>
                  <a:ext uri="{FF2B5EF4-FFF2-40B4-BE49-F238E27FC236}">
                    <a16:creationId xmlns:a16="http://schemas.microsoft.com/office/drawing/2014/main" id="{77374B92-C6ED-4ADC-A19F-1F9556B9BB4F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12" name="椭圆 311">
                <a:extLst>
                  <a:ext uri="{FF2B5EF4-FFF2-40B4-BE49-F238E27FC236}">
                    <a16:creationId xmlns:a16="http://schemas.microsoft.com/office/drawing/2014/main" id="{D7A819CD-8C2C-4D57-AF9E-98CFF3473B78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13" name="椭圆 312">
                <a:extLst>
                  <a:ext uri="{FF2B5EF4-FFF2-40B4-BE49-F238E27FC236}">
                    <a16:creationId xmlns:a16="http://schemas.microsoft.com/office/drawing/2014/main" id="{5EABF4B8-CE44-48C9-9FFF-C72B34A6E65B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14" name="椭圆 313">
                <a:extLst>
                  <a:ext uri="{FF2B5EF4-FFF2-40B4-BE49-F238E27FC236}">
                    <a16:creationId xmlns:a16="http://schemas.microsoft.com/office/drawing/2014/main" id="{174F35C5-A406-4E86-ABE6-7D31C1D985F2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301" name="直接连接符 300">
              <a:extLst>
                <a:ext uri="{FF2B5EF4-FFF2-40B4-BE49-F238E27FC236}">
                  <a16:creationId xmlns:a16="http://schemas.microsoft.com/office/drawing/2014/main" id="{EC916F43-02AB-4A86-88DC-04367CD8C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3A0417DE-86CD-4553-8231-E0997CEF6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CD5D7632-F5D6-4066-A2E3-C919863FF4F7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0FB1476F-5709-4173-818D-84F85017D7FE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25DC8377-D9D2-447F-A373-E9C800871DAC}"/>
              </a:ext>
            </a:extLst>
          </p:cNvPr>
          <p:cNvGrpSpPr/>
          <p:nvPr/>
        </p:nvGrpSpPr>
        <p:grpSpPr>
          <a:xfrm>
            <a:off x="768436" y="1185909"/>
            <a:ext cx="1094492" cy="1097009"/>
            <a:chOff x="4584513" y="3908046"/>
            <a:chExt cx="1022400" cy="1024753"/>
          </a:xfrm>
        </p:grpSpPr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99AF9D43-5FFE-4A2E-B60A-DA75C74434AA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321" name="矩形 320">
                <a:extLst>
                  <a:ext uri="{FF2B5EF4-FFF2-40B4-BE49-F238E27FC236}">
                    <a16:creationId xmlns:a16="http://schemas.microsoft.com/office/drawing/2014/main" id="{5DA43FE3-E462-419F-A299-A06293AC9138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2" name="椭圆 3">
                <a:extLst>
                  <a:ext uri="{FF2B5EF4-FFF2-40B4-BE49-F238E27FC236}">
                    <a16:creationId xmlns:a16="http://schemas.microsoft.com/office/drawing/2014/main" id="{98A58EBF-667C-45CD-985F-A81DEE3C83A7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3" name="椭圆 4">
                <a:extLst>
                  <a:ext uri="{FF2B5EF4-FFF2-40B4-BE49-F238E27FC236}">
                    <a16:creationId xmlns:a16="http://schemas.microsoft.com/office/drawing/2014/main" id="{EA0E00E0-4625-45BE-BF1B-FB9966720EC0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24" name="矩形: 圆角 7">
                <a:extLst>
                  <a:ext uri="{FF2B5EF4-FFF2-40B4-BE49-F238E27FC236}">
                    <a16:creationId xmlns:a16="http://schemas.microsoft.com/office/drawing/2014/main" id="{DAA3FD89-CEFD-40FB-A474-8DCE122404EF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5" name="矩形: 圆角 7">
                <a:extLst>
                  <a:ext uri="{FF2B5EF4-FFF2-40B4-BE49-F238E27FC236}">
                    <a16:creationId xmlns:a16="http://schemas.microsoft.com/office/drawing/2014/main" id="{2A5FC71C-2AFD-4368-892D-C3A2A61E5798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6" name="矩形 11">
                <a:extLst>
                  <a:ext uri="{FF2B5EF4-FFF2-40B4-BE49-F238E27FC236}">
                    <a16:creationId xmlns:a16="http://schemas.microsoft.com/office/drawing/2014/main" id="{5601AE7A-1445-43DB-8EC1-1743AC24132E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7" name="矩形 11">
                <a:extLst>
                  <a:ext uri="{FF2B5EF4-FFF2-40B4-BE49-F238E27FC236}">
                    <a16:creationId xmlns:a16="http://schemas.microsoft.com/office/drawing/2014/main" id="{B2B6A594-CC44-4645-81F4-0A4866854E7A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8" name="椭圆 327">
                <a:extLst>
                  <a:ext uri="{FF2B5EF4-FFF2-40B4-BE49-F238E27FC236}">
                    <a16:creationId xmlns:a16="http://schemas.microsoft.com/office/drawing/2014/main" id="{716C54CD-4337-408E-BB74-3E7BDEE891EB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29" name="椭圆 328">
                <a:extLst>
                  <a:ext uri="{FF2B5EF4-FFF2-40B4-BE49-F238E27FC236}">
                    <a16:creationId xmlns:a16="http://schemas.microsoft.com/office/drawing/2014/main" id="{9632D553-A4A9-4FFE-BD88-92C8147B7EC1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30" name="椭圆 329">
                <a:extLst>
                  <a:ext uri="{FF2B5EF4-FFF2-40B4-BE49-F238E27FC236}">
                    <a16:creationId xmlns:a16="http://schemas.microsoft.com/office/drawing/2014/main" id="{6C798EC4-E7C2-4CF7-8003-41E4D0FFA9EC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4DBCDC50-E879-471E-9E2D-EA7D7CBD05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C4CCF194-4839-421A-AF27-4C57F0CD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98FCFAFB-0225-4B0A-B2E0-8F42AD1A79B2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F96257A2-CEBF-4CC1-AACB-5AA0D2C762C1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FA7253EF-65DF-4B89-ABB8-0E8670806DB1}"/>
              </a:ext>
            </a:extLst>
          </p:cNvPr>
          <p:cNvGrpSpPr/>
          <p:nvPr/>
        </p:nvGrpSpPr>
        <p:grpSpPr>
          <a:xfrm>
            <a:off x="903412" y="1319001"/>
            <a:ext cx="1094492" cy="1097009"/>
            <a:chOff x="4584513" y="3908046"/>
            <a:chExt cx="1022400" cy="1024753"/>
          </a:xfrm>
        </p:grpSpPr>
        <p:grpSp>
          <p:nvGrpSpPr>
            <p:cNvPr id="332" name="组合 331">
              <a:extLst>
                <a:ext uri="{FF2B5EF4-FFF2-40B4-BE49-F238E27FC236}">
                  <a16:creationId xmlns:a16="http://schemas.microsoft.com/office/drawing/2014/main" id="{45B1DCA9-C98F-4F25-B906-D797998323D2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337" name="矩形 336">
                <a:extLst>
                  <a:ext uri="{FF2B5EF4-FFF2-40B4-BE49-F238E27FC236}">
                    <a16:creationId xmlns:a16="http://schemas.microsoft.com/office/drawing/2014/main" id="{988E6FCE-2552-4BCC-B302-775CFDF83D7E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38" name="椭圆 3">
                <a:extLst>
                  <a:ext uri="{FF2B5EF4-FFF2-40B4-BE49-F238E27FC236}">
                    <a16:creationId xmlns:a16="http://schemas.microsoft.com/office/drawing/2014/main" id="{7BFA0835-E32D-4D19-ABE7-0AF9DE13FA43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39" name="椭圆 4">
                <a:extLst>
                  <a:ext uri="{FF2B5EF4-FFF2-40B4-BE49-F238E27FC236}">
                    <a16:creationId xmlns:a16="http://schemas.microsoft.com/office/drawing/2014/main" id="{89FA4471-6FA7-47B0-A376-D6537F727DB5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40" name="矩形: 圆角 7">
                <a:extLst>
                  <a:ext uri="{FF2B5EF4-FFF2-40B4-BE49-F238E27FC236}">
                    <a16:creationId xmlns:a16="http://schemas.microsoft.com/office/drawing/2014/main" id="{788E3F3A-FEBD-4251-BD61-6958450FCE15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41" name="矩形: 圆角 7">
                <a:extLst>
                  <a:ext uri="{FF2B5EF4-FFF2-40B4-BE49-F238E27FC236}">
                    <a16:creationId xmlns:a16="http://schemas.microsoft.com/office/drawing/2014/main" id="{DC87BA5E-7FC8-49D0-BDD9-3462E1629DBA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42" name="矩形 11">
                <a:extLst>
                  <a:ext uri="{FF2B5EF4-FFF2-40B4-BE49-F238E27FC236}">
                    <a16:creationId xmlns:a16="http://schemas.microsoft.com/office/drawing/2014/main" id="{C06FCEA6-ECA2-4C18-9F7B-5BE35DBC5973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43" name="矩形 11">
                <a:extLst>
                  <a:ext uri="{FF2B5EF4-FFF2-40B4-BE49-F238E27FC236}">
                    <a16:creationId xmlns:a16="http://schemas.microsoft.com/office/drawing/2014/main" id="{6EAB5F93-1CAF-4731-9744-14880DEF7EB0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44" name="椭圆 343">
                <a:extLst>
                  <a:ext uri="{FF2B5EF4-FFF2-40B4-BE49-F238E27FC236}">
                    <a16:creationId xmlns:a16="http://schemas.microsoft.com/office/drawing/2014/main" id="{C9F6EF4A-523E-4E2E-B52F-403CE3A03B72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45" name="椭圆 344">
                <a:extLst>
                  <a:ext uri="{FF2B5EF4-FFF2-40B4-BE49-F238E27FC236}">
                    <a16:creationId xmlns:a16="http://schemas.microsoft.com/office/drawing/2014/main" id="{E5845890-4D07-4EAD-8F0F-0F4E236DCBD5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46" name="椭圆 345">
                <a:extLst>
                  <a:ext uri="{FF2B5EF4-FFF2-40B4-BE49-F238E27FC236}">
                    <a16:creationId xmlns:a16="http://schemas.microsoft.com/office/drawing/2014/main" id="{88E5FFED-2A10-4D1C-8B34-F9C17AD688E4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55D791AA-A88F-47DE-BEB0-5D321372AB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E87642F3-7487-4A97-AAC4-D525F28A1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C54BEFC2-1A38-4E82-8182-A00BD6379F19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CCF7F0C4-0861-43A9-BBEC-762E9E541362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7" name="组合 346">
            <a:extLst>
              <a:ext uri="{FF2B5EF4-FFF2-40B4-BE49-F238E27FC236}">
                <a16:creationId xmlns:a16="http://schemas.microsoft.com/office/drawing/2014/main" id="{087C83B3-8E47-4900-A391-F0EC1E90AD21}"/>
              </a:ext>
            </a:extLst>
          </p:cNvPr>
          <p:cNvGrpSpPr/>
          <p:nvPr/>
        </p:nvGrpSpPr>
        <p:grpSpPr>
          <a:xfrm>
            <a:off x="1055983" y="1470511"/>
            <a:ext cx="1094492" cy="1097009"/>
            <a:chOff x="4584513" y="3908046"/>
            <a:chExt cx="1022400" cy="1024753"/>
          </a:xfrm>
        </p:grpSpPr>
        <p:grpSp>
          <p:nvGrpSpPr>
            <p:cNvPr id="348" name="组合 347">
              <a:extLst>
                <a:ext uri="{FF2B5EF4-FFF2-40B4-BE49-F238E27FC236}">
                  <a16:creationId xmlns:a16="http://schemas.microsoft.com/office/drawing/2014/main" id="{53903B4B-B79B-4F8D-9D2D-FA4B9AAD790B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353" name="矩形 352">
                <a:extLst>
                  <a:ext uri="{FF2B5EF4-FFF2-40B4-BE49-F238E27FC236}">
                    <a16:creationId xmlns:a16="http://schemas.microsoft.com/office/drawing/2014/main" id="{5EA0B8EA-EF3B-4FAD-8894-BA7333FF2B03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54" name="椭圆 3">
                <a:extLst>
                  <a:ext uri="{FF2B5EF4-FFF2-40B4-BE49-F238E27FC236}">
                    <a16:creationId xmlns:a16="http://schemas.microsoft.com/office/drawing/2014/main" id="{5364F2D1-7AF5-4BB9-B353-71B605101F56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55" name="椭圆 4">
                <a:extLst>
                  <a:ext uri="{FF2B5EF4-FFF2-40B4-BE49-F238E27FC236}">
                    <a16:creationId xmlns:a16="http://schemas.microsoft.com/office/drawing/2014/main" id="{EE331F24-F30D-46A6-8A85-D4C7575C3F78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56" name="矩形: 圆角 7">
                <a:extLst>
                  <a:ext uri="{FF2B5EF4-FFF2-40B4-BE49-F238E27FC236}">
                    <a16:creationId xmlns:a16="http://schemas.microsoft.com/office/drawing/2014/main" id="{A0F12DFD-CC52-49E4-BE61-E90A9AE9DDFF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57" name="矩形: 圆角 7">
                <a:extLst>
                  <a:ext uri="{FF2B5EF4-FFF2-40B4-BE49-F238E27FC236}">
                    <a16:creationId xmlns:a16="http://schemas.microsoft.com/office/drawing/2014/main" id="{B1D0B097-F1AE-4F0F-A806-2ACB4A084941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58" name="矩形 11">
                <a:extLst>
                  <a:ext uri="{FF2B5EF4-FFF2-40B4-BE49-F238E27FC236}">
                    <a16:creationId xmlns:a16="http://schemas.microsoft.com/office/drawing/2014/main" id="{82803DE9-39A8-497C-8713-664E11221ADE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59" name="矩形 11">
                <a:extLst>
                  <a:ext uri="{FF2B5EF4-FFF2-40B4-BE49-F238E27FC236}">
                    <a16:creationId xmlns:a16="http://schemas.microsoft.com/office/drawing/2014/main" id="{115F0749-7090-4073-847C-388CE5BB987F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60" name="椭圆 359">
                <a:extLst>
                  <a:ext uri="{FF2B5EF4-FFF2-40B4-BE49-F238E27FC236}">
                    <a16:creationId xmlns:a16="http://schemas.microsoft.com/office/drawing/2014/main" id="{83556E02-F2AC-4EF5-BA15-4D0D4E2A2D7C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61" name="椭圆 360">
                <a:extLst>
                  <a:ext uri="{FF2B5EF4-FFF2-40B4-BE49-F238E27FC236}">
                    <a16:creationId xmlns:a16="http://schemas.microsoft.com/office/drawing/2014/main" id="{538D95DD-EC10-493C-BD38-7DD53A3CE2C5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62" name="椭圆 361">
                <a:extLst>
                  <a:ext uri="{FF2B5EF4-FFF2-40B4-BE49-F238E27FC236}">
                    <a16:creationId xmlns:a16="http://schemas.microsoft.com/office/drawing/2014/main" id="{3270A7FF-B3BC-428E-9361-1B484890BEEF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6BC06E3F-BD99-4AC4-9B93-04B12FC0D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08E76E36-F283-4BE7-9026-4C8F74404D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14A34E6C-0147-44E2-BB03-53FE80E94BF5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2A94FEA4-A8FD-442F-B465-8319B52E3A2F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3" name="直接连接符 362">
            <a:extLst>
              <a:ext uri="{FF2B5EF4-FFF2-40B4-BE49-F238E27FC236}">
                <a16:creationId xmlns:a16="http://schemas.microsoft.com/office/drawing/2014/main" id="{32F622C9-42D8-420C-83B1-A01076FC44B7}"/>
              </a:ext>
            </a:extLst>
          </p:cNvPr>
          <p:cNvCxnSpPr>
            <a:cxnSpLocks/>
          </p:cNvCxnSpPr>
          <p:nvPr/>
        </p:nvCxnSpPr>
        <p:spPr>
          <a:xfrm>
            <a:off x="356152" y="835249"/>
            <a:ext cx="753623" cy="6979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接连接符 364">
            <a:extLst>
              <a:ext uri="{FF2B5EF4-FFF2-40B4-BE49-F238E27FC236}">
                <a16:creationId xmlns:a16="http://schemas.microsoft.com/office/drawing/2014/main" id="{014346D2-7680-4716-9D33-2FEFAB1CF1D1}"/>
              </a:ext>
            </a:extLst>
          </p:cNvPr>
          <p:cNvCxnSpPr>
            <a:cxnSpLocks/>
          </p:cNvCxnSpPr>
          <p:nvPr/>
        </p:nvCxnSpPr>
        <p:spPr>
          <a:xfrm>
            <a:off x="1335592" y="852296"/>
            <a:ext cx="760261" cy="690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直接连接符 365">
            <a:extLst>
              <a:ext uri="{FF2B5EF4-FFF2-40B4-BE49-F238E27FC236}">
                <a16:creationId xmlns:a16="http://schemas.microsoft.com/office/drawing/2014/main" id="{09905070-F617-45D4-9088-667104C2AC91}"/>
              </a:ext>
            </a:extLst>
          </p:cNvPr>
          <p:cNvCxnSpPr>
            <a:cxnSpLocks/>
          </p:cNvCxnSpPr>
          <p:nvPr/>
        </p:nvCxnSpPr>
        <p:spPr>
          <a:xfrm>
            <a:off x="341095" y="1824137"/>
            <a:ext cx="803201" cy="6981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0" name="图片 369">
            <a:extLst>
              <a:ext uri="{FF2B5EF4-FFF2-40B4-BE49-F238E27FC236}">
                <a16:creationId xmlns:a16="http://schemas.microsoft.com/office/drawing/2014/main" id="{D077CCA6-449F-4A1D-9DCD-FAB2B786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35" y="2834579"/>
            <a:ext cx="7614288" cy="1910884"/>
          </a:xfrm>
          <a:prstGeom prst="rect">
            <a:avLst/>
          </a:prstGeom>
        </p:spPr>
      </p:pic>
      <p:pic>
        <p:nvPicPr>
          <p:cNvPr id="372" name="图片 371">
            <a:extLst>
              <a:ext uri="{FF2B5EF4-FFF2-40B4-BE49-F238E27FC236}">
                <a16:creationId xmlns:a16="http://schemas.microsoft.com/office/drawing/2014/main" id="{34EE569C-4212-476A-A4FF-B92C67653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79" y="4775940"/>
            <a:ext cx="7448550" cy="1924050"/>
          </a:xfrm>
          <a:prstGeom prst="rect">
            <a:avLst/>
          </a:prstGeom>
        </p:spPr>
      </p:pic>
      <p:pic>
        <p:nvPicPr>
          <p:cNvPr id="374" name="图片 373">
            <a:extLst>
              <a:ext uri="{FF2B5EF4-FFF2-40B4-BE49-F238E27FC236}">
                <a16:creationId xmlns:a16="http://schemas.microsoft.com/office/drawing/2014/main" id="{7A14DC59-DBBB-487E-B32D-EEE511A3E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535" y="4710890"/>
            <a:ext cx="7429500" cy="2057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D3706F2-4F23-4E6C-B1EF-F3A903886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135" y="60190"/>
            <a:ext cx="6317612" cy="67376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EB2B46-946F-450A-8118-B55887B7A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0140" y="865206"/>
            <a:ext cx="8688377" cy="568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90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57CBC68-D2BA-4D62-926A-1829639AC674}"/>
              </a:ext>
            </a:extLst>
          </p:cNvPr>
          <p:cNvGrpSpPr/>
          <p:nvPr/>
        </p:nvGrpSpPr>
        <p:grpSpPr>
          <a:xfrm>
            <a:off x="6162896" y="422361"/>
            <a:ext cx="1094492" cy="1097009"/>
            <a:chOff x="4584513" y="3908046"/>
            <a:chExt cx="1022400" cy="102475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8BE708-C4FF-4FF2-B404-41E3EA9F7F23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085BFDA-546A-4F0C-944B-37B1C8724F39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" name="椭圆 3">
                <a:extLst>
                  <a:ext uri="{FF2B5EF4-FFF2-40B4-BE49-F238E27FC236}">
                    <a16:creationId xmlns:a16="http://schemas.microsoft.com/office/drawing/2014/main" id="{4B954E98-2CC6-483E-B75B-D50CD46EB1A2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2" name="椭圆 4">
                <a:extLst>
                  <a:ext uri="{FF2B5EF4-FFF2-40B4-BE49-F238E27FC236}">
                    <a16:creationId xmlns:a16="http://schemas.microsoft.com/office/drawing/2014/main" id="{C6B1CEA9-DA64-4B02-9ED4-495D0A9DB8C0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" name="矩形: 圆角 7">
                <a:extLst>
                  <a:ext uri="{FF2B5EF4-FFF2-40B4-BE49-F238E27FC236}">
                    <a16:creationId xmlns:a16="http://schemas.microsoft.com/office/drawing/2014/main" id="{3C1AC2FA-E4F1-4DB6-919C-92969DCA5A6C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" name="矩形: 圆角 7">
                <a:extLst>
                  <a:ext uri="{FF2B5EF4-FFF2-40B4-BE49-F238E27FC236}">
                    <a16:creationId xmlns:a16="http://schemas.microsoft.com/office/drawing/2014/main" id="{A90A2A50-3D6C-43AC-8C6B-BEEB61F93525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" name="矩形 11">
                <a:extLst>
                  <a:ext uri="{FF2B5EF4-FFF2-40B4-BE49-F238E27FC236}">
                    <a16:creationId xmlns:a16="http://schemas.microsoft.com/office/drawing/2014/main" id="{C19CB62C-8E7C-42B6-BDA3-DBCE93644AD2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" name="矩形 11">
                <a:extLst>
                  <a:ext uri="{FF2B5EF4-FFF2-40B4-BE49-F238E27FC236}">
                    <a16:creationId xmlns:a16="http://schemas.microsoft.com/office/drawing/2014/main" id="{BC849BB5-5358-474A-A463-8D0823A730FA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04545A48-EDB0-47A1-93A6-353C6C833A7B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C0A6A0DB-244E-40C9-8ECF-EBE2A5A9EC11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0CFB9386-B1AA-480C-8DD2-EB7C5182C54C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0A3FFEDB-59C1-4B58-9E4D-43C1109DE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AD14A0C-190B-4913-B907-1F1702F9D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BFA6C40-BCCC-4955-9313-4B6633A9CCFE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AE6F2504-7EC7-4DD5-8917-59468272D358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55F558E-A1EE-4662-AD05-F9B638EA65F6}"/>
              </a:ext>
            </a:extLst>
          </p:cNvPr>
          <p:cNvGrpSpPr/>
          <p:nvPr/>
        </p:nvGrpSpPr>
        <p:grpSpPr>
          <a:xfrm>
            <a:off x="6301199" y="525264"/>
            <a:ext cx="1094492" cy="1097009"/>
            <a:chOff x="4584513" y="3908046"/>
            <a:chExt cx="1022400" cy="1024753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7D27D09-088B-44FD-BB68-3EAC532351B5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0E15030-8065-4E9A-9DE1-D0DE7E09A8B1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7" name="椭圆 3">
                <a:extLst>
                  <a:ext uri="{FF2B5EF4-FFF2-40B4-BE49-F238E27FC236}">
                    <a16:creationId xmlns:a16="http://schemas.microsoft.com/office/drawing/2014/main" id="{23566CF7-8877-4F57-B305-1CB73CA0181A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8" name="椭圆 4">
                <a:extLst>
                  <a:ext uri="{FF2B5EF4-FFF2-40B4-BE49-F238E27FC236}">
                    <a16:creationId xmlns:a16="http://schemas.microsoft.com/office/drawing/2014/main" id="{054A468A-BCA4-42FF-8641-EF4BD93ADCC3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9" name="矩形: 圆角 7">
                <a:extLst>
                  <a:ext uri="{FF2B5EF4-FFF2-40B4-BE49-F238E27FC236}">
                    <a16:creationId xmlns:a16="http://schemas.microsoft.com/office/drawing/2014/main" id="{8F8B57DC-EB81-480F-AE38-5A784EC29D85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0" name="矩形: 圆角 7">
                <a:extLst>
                  <a:ext uri="{FF2B5EF4-FFF2-40B4-BE49-F238E27FC236}">
                    <a16:creationId xmlns:a16="http://schemas.microsoft.com/office/drawing/2014/main" id="{AC745577-4EB2-4F47-A737-6A7D53147E21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1" name="矩形 11">
                <a:extLst>
                  <a:ext uri="{FF2B5EF4-FFF2-40B4-BE49-F238E27FC236}">
                    <a16:creationId xmlns:a16="http://schemas.microsoft.com/office/drawing/2014/main" id="{45A12936-120D-4F18-AB4F-B4425791DDFB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" name="矩形 11">
                <a:extLst>
                  <a:ext uri="{FF2B5EF4-FFF2-40B4-BE49-F238E27FC236}">
                    <a16:creationId xmlns:a16="http://schemas.microsoft.com/office/drawing/2014/main" id="{29725F6B-0376-4D2C-B1F9-42DD72CE62EC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A4EBBF3D-8C1A-4F51-8546-4A207722A9DD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72926768-CF2A-4F1F-99BC-93D2015878E7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531F9C40-820F-432C-A274-EC1F1B036237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4058B1A-7029-4606-B0E9-1EB61F299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7781E75-2437-40A7-B144-F6BAEC31D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C1A9F6E-987A-4192-9691-CA2BD49E079C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D4365C77-AD84-4A9C-8C96-E5021ECAAF15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00149409-8215-483F-A422-C7BC8F5FD910}"/>
              </a:ext>
            </a:extLst>
          </p:cNvPr>
          <p:cNvSpPr txBox="1"/>
          <p:nvPr/>
        </p:nvSpPr>
        <p:spPr>
          <a:xfrm>
            <a:off x="463179" y="2221642"/>
            <a:ext cx="1639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3D Reconstruction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E0075AE-F1A8-4BF7-852A-C81BCE29B81D}"/>
              </a:ext>
            </a:extLst>
          </p:cNvPr>
          <p:cNvGrpSpPr/>
          <p:nvPr/>
        </p:nvGrpSpPr>
        <p:grpSpPr>
          <a:xfrm>
            <a:off x="3291877" y="430862"/>
            <a:ext cx="1094492" cy="1097009"/>
            <a:chOff x="4584513" y="3908046"/>
            <a:chExt cx="1022400" cy="1024753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4CB20BE-3883-42CF-AD2E-79F573733C24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ABC370E3-9DB3-4CFC-8FF8-5728BF5ED7CC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4" name="椭圆 3">
                <a:extLst>
                  <a:ext uri="{FF2B5EF4-FFF2-40B4-BE49-F238E27FC236}">
                    <a16:creationId xmlns:a16="http://schemas.microsoft.com/office/drawing/2014/main" id="{E7F80DF6-E838-4750-BD09-71CEFD6B0298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5" name="椭圆 4">
                <a:extLst>
                  <a:ext uri="{FF2B5EF4-FFF2-40B4-BE49-F238E27FC236}">
                    <a16:creationId xmlns:a16="http://schemas.microsoft.com/office/drawing/2014/main" id="{6C58EBE7-26CC-426E-898D-A7EF28B4129C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46" name="矩形: 圆角 7">
                <a:extLst>
                  <a:ext uri="{FF2B5EF4-FFF2-40B4-BE49-F238E27FC236}">
                    <a16:creationId xmlns:a16="http://schemas.microsoft.com/office/drawing/2014/main" id="{B714A3D7-DCC7-4B75-885B-2BF5ADA97415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7" name="矩形: 圆角 7">
                <a:extLst>
                  <a:ext uri="{FF2B5EF4-FFF2-40B4-BE49-F238E27FC236}">
                    <a16:creationId xmlns:a16="http://schemas.microsoft.com/office/drawing/2014/main" id="{21E1B5FA-B510-4992-BF5B-B0CDAA04962C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8" name="矩形 11">
                <a:extLst>
                  <a:ext uri="{FF2B5EF4-FFF2-40B4-BE49-F238E27FC236}">
                    <a16:creationId xmlns:a16="http://schemas.microsoft.com/office/drawing/2014/main" id="{B7B997F6-F283-4CD6-9D69-9BBF4FA4942E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9" name="矩形 11">
                <a:extLst>
                  <a:ext uri="{FF2B5EF4-FFF2-40B4-BE49-F238E27FC236}">
                    <a16:creationId xmlns:a16="http://schemas.microsoft.com/office/drawing/2014/main" id="{4548C87F-41B6-49AB-B70E-8B0267481AB2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14BBA4C3-0F8F-4F91-A38F-5DD5EC7F02DE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ED93E56D-E850-4E2F-BAF5-28B924970400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A375C2B-E704-4BAA-BEDC-B65A8627DD1A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F6F7080-F54E-40A3-991D-6698AAE1E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63A6630D-C500-4A19-B521-34D9255313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BA5A175A-E5DE-4F21-93F7-2D3600496CE7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E9B9858-FBCC-4FDD-B5F8-C0BCAE3B2202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DCC016E-5D5F-44B4-8908-EDF8AF2502C8}"/>
              </a:ext>
            </a:extLst>
          </p:cNvPr>
          <p:cNvGrpSpPr/>
          <p:nvPr/>
        </p:nvGrpSpPr>
        <p:grpSpPr>
          <a:xfrm>
            <a:off x="3623813" y="805788"/>
            <a:ext cx="1094492" cy="1097009"/>
            <a:chOff x="4584513" y="3908046"/>
            <a:chExt cx="1022400" cy="1024753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64CB547D-3A61-4DB3-8E1C-BC143D6B88FE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6E540BE-4A76-403E-B83B-47E5CACD71E1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0" name="椭圆 3">
                <a:extLst>
                  <a:ext uri="{FF2B5EF4-FFF2-40B4-BE49-F238E27FC236}">
                    <a16:creationId xmlns:a16="http://schemas.microsoft.com/office/drawing/2014/main" id="{358824A3-DA76-45CE-92BD-EE370FA48EBD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1" name="椭圆 4">
                <a:extLst>
                  <a:ext uri="{FF2B5EF4-FFF2-40B4-BE49-F238E27FC236}">
                    <a16:creationId xmlns:a16="http://schemas.microsoft.com/office/drawing/2014/main" id="{7F1940B9-E614-43BA-8719-A70051D20C4F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62" name="矩形: 圆角 7">
                <a:extLst>
                  <a:ext uri="{FF2B5EF4-FFF2-40B4-BE49-F238E27FC236}">
                    <a16:creationId xmlns:a16="http://schemas.microsoft.com/office/drawing/2014/main" id="{6AA1864E-C44A-4FF7-8A16-1A0BD3C9D294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3" name="矩形: 圆角 7">
                <a:extLst>
                  <a:ext uri="{FF2B5EF4-FFF2-40B4-BE49-F238E27FC236}">
                    <a16:creationId xmlns:a16="http://schemas.microsoft.com/office/drawing/2014/main" id="{F571A6DD-259E-47A5-93BB-F36A0BD83A55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4" name="矩形 11">
                <a:extLst>
                  <a:ext uri="{FF2B5EF4-FFF2-40B4-BE49-F238E27FC236}">
                    <a16:creationId xmlns:a16="http://schemas.microsoft.com/office/drawing/2014/main" id="{C314504B-9566-48B3-B2BF-25095A2D8A60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5" name="矩形 11">
                <a:extLst>
                  <a:ext uri="{FF2B5EF4-FFF2-40B4-BE49-F238E27FC236}">
                    <a16:creationId xmlns:a16="http://schemas.microsoft.com/office/drawing/2014/main" id="{F1222B2A-9D07-4B26-8FF4-20BB115F03F0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BBE49FC0-DA53-4FD7-98C2-7361A059F798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C09E42A7-8556-4BAD-B11D-C29CEA3D1414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61E5F826-9629-4FF1-9CB0-8EF0B6BAACC9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ADFF90A-80E7-4FF4-8770-CBE4C5275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79A5FBEB-19FC-49E8-9273-8655F55005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ABC2AE36-A59E-4A36-832F-E4F043EA6772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D74779D7-BC1A-4397-B447-2972B1D4E341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97DB8722-A8A5-4F62-A6E4-B4044FD10B0D}"/>
              </a:ext>
            </a:extLst>
          </p:cNvPr>
          <p:cNvGrpSpPr/>
          <p:nvPr/>
        </p:nvGrpSpPr>
        <p:grpSpPr>
          <a:xfrm>
            <a:off x="3934798" y="1140019"/>
            <a:ext cx="1094492" cy="1097009"/>
            <a:chOff x="4584513" y="3908046"/>
            <a:chExt cx="1022400" cy="1024753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53F12106-42DA-4A45-809A-287336F0FC98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C5921498-95A0-4B30-988C-41807E938796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76" name="椭圆 3">
                <a:extLst>
                  <a:ext uri="{FF2B5EF4-FFF2-40B4-BE49-F238E27FC236}">
                    <a16:creationId xmlns:a16="http://schemas.microsoft.com/office/drawing/2014/main" id="{341AB45F-7082-41D7-B843-F0B19D7D0F2A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77" name="椭圆 4">
                <a:extLst>
                  <a:ext uri="{FF2B5EF4-FFF2-40B4-BE49-F238E27FC236}">
                    <a16:creationId xmlns:a16="http://schemas.microsoft.com/office/drawing/2014/main" id="{016EBE0A-E0AD-40E0-9429-9C197420D6CD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78" name="矩形: 圆角 7">
                <a:extLst>
                  <a:ext uri="{FF2B5EF4-FFF2-40B4-BE49-F238E27FC236}">
                    <a16:creationId xmlns:a16="http://schemas.microsoft.com/office/drawing/2014/main" id="{FC8E8816-FF8E-4B0B-88D9-655D6BDBC9DB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79" name="矩形: 圆角 7">
                <a:extLst>
                  <a:ext uri="{FF2B5EF4-FFF2-40B4-BE49-F238E27FC236}">
                    <a16:creationId xmlns:a16="http://schemas.microsoft.com/office/drawing/2014/main" id="{70FA2A31-FB51-4DD6-AA42-27432AD6D7F7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80" name="矩形 11">
                <a:extLst>
                  <a:ext uri="{FF2B5EF4-FFF2-40B4-BE49-F238E27FC236}">
                    <a16:creationId xmlns:a16="http://schemas.microsoft.com/office/drawing/2014/main" id="{175B8585-7CE1-4069-8343-57F735036223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81" name="矩形 11">
                <a:extLst>
                  <a:ext uri="{FF2B5EF4-FFF2-40B4-BE49-F238E27FC236}">
                    <a16:creationId xmlns:a16="http://schemas.microsoft.com/office/drawing/2014/main" id="{5CCA3F49-4798-4927-87D2-7F114632F8B0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0071EDD2-EDBF-45BF-96CF-99A60C53850E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6336CFA0-77BC-4B52-80C8-DD094C061972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416746F1-1997-4FAF-B6A9-B52AE23E2646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CD472186-5885-4312-BB65-CDAB58C47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AC8076D1-9709-4CFA-B239-DCC3DF114C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37948CB1-B28E-43FF-A2FD-F8735B32A698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50540371-56AB-4F7C-9F2D-6FD1C5461E17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1E15DF0-9137-498D-AA69-49452AB5E7D4}"/>
              </a:ext>
            </a:extLst>
          </p:cNvPr>
          <p:cNvCxnSpPr>
            <a:cxnSpLocks/>
            <a:stCxn id="45" idx="2"/>
            <a:endCxn id="61" idx="2"/>
          </p:cNvCxnSpPr>
          <p:nvPr/>
        </p:nvCxnSpPr>
        <p:spPr>
          <a:xfrm>
            <a:off x="3997380" y="716381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A0AC488-DEEF-48D7-9A93-8B00D6816721}"/>
              </a:ext>
            </a:extLst>
          </p:cNvPr>
          <p:cNvCxnSpPr>
            <a:cxnSpLocks/>
          </p:cNvCxnSpPr>
          <p:nvPr/>
        </p:nvCxnSpPr>
        <p:spPr>
          <a:xfrm>
            <a:off x="4232491" y="1103037"/>
            <a:ext cx="298734" cy="3071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CE1F1B80-3C33-4B45-BDDB-4EC85EDD3079}"/>
              </a:ext>
            </a:extLst>
          </p:cNvPr>
          <p:cNvCxnSpPr>
            <a:cxnSpLocks/>
          </p:cNvCxnSpPr>
          <p:nvPr/>
        </p:nvCxnSpPr>
        <p:spPr>
          <a:xfrm>
            <a:off x="3542160" y="822838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C0FE8ADE-C873-4E56-8D98-5CEA00D493CC}"/>
              </a:ext>
            </a:extLst>
          </p:cNvPr>
          <p:cNvCxnSpPr>
            <a:cxnSpLocks/>
          </p:cNvCxnSpPr>
          <p:nvPr/>
        </p:nvCxnSpPr>
        <p:spPr>
          <a:xfrm>
            <a:off x="3833916" y="1274264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F453BD4A-9641-40C4-ADA4-51D68C6BF3A0}"/>
              </a:ext>
            </a:extLst>
          </p:cNvPr>
          <p:cNvSpPr txBox="1"/>
          <p:nvPr/>
        </p:nvSpPr>
        <p:spPr>
          <a:xfrm>
            <a:off x="3360138" y="2224502"/>
            <a:ext cx="1639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3D Registration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F6F9C5D2-39DB-4D5F-9997-3949E4CBF310}"/>
              </a:ext>
            </a:extLst>
          </p:cNvPr>
          <p:cNvSpPr txBox="1"/>
          <p:nvPr/>
        </p:nvSpPr>
        <p:spPr>
          <a:xfrm>
            <a:off x="2305174" y="1129605"/>
            <a:ext cx="838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＝</a:t>
            </a: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BB49783-F9EF-4499-9C6D-40F5E40AA4B6}"/>
              </a:ext>
            </a:extLst>
          </p:cNvPr>
          <p:cNvGrpSpPr/>
          <p:nvPr/>
        </p:nvGrpSpPr>
        <p:grpSpPr>
          <a:xfrm>
            <a:off x="6459344" y="662535"/>
            <a:ext cx="1094492" cy="1097009"/>
            <a:chOff x="4584513" y="3908046"/>
            <a:chExt cx="1022400" cy="1024753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FA407CCE-3CBA-4D23-89E9-E3C1ADB56B71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9024836-AC6E-444D-8593-8BFFE15E72FD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98" name="椭圆 3">
                <a:extLst>
                  <a:ext uri="{FF2B5EF4-FFF2-40B4-BE49-F238E27FC236}">
                    <a16:creationId xmlns:a16="http://schemas.microsoft.com/office/drawing/2014/main" id="{1DDAB8CE-D460-49B4-A79E-DCA4583A9CB1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99" name="椭圆 4">
                <a:extLst>
                  <a:ext uri="{FF2B5EF4-FFF2-40B4-BE49-F238E27FC236}">
                    <a16:creationId xmlns:a16="http://schemas.microsoft.com/office/drawing/2014/main" id="{49F223AD-1AEE-4E34-B9DA-06C1D81E2603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00" name="矩形: 圆角 7">
                <a:extLst>
                  <a:ext uri="{FF2B5EF4-FFF2-40B4-BE49-F238E27FC236}">
                    <a16:creationId xmlns:a16="http://schemas.microsoft.com/office/drawing/2014/main" id="{56BD8C15-2BE4-472A-982A-B0BE15237EA7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01" name="矩形: 圆角 7">
                <a:extLst>
                  <a:ext uri="{FF2B5EF4-FFF2-40B4-BE49-F238E27FC236}">
                    <a16:creationId xmlns:a16="http://schemas.microsoft.com/office/drawing/2014/main" id="{F94669C6-FB42-49A9-B01D-10FD342563C8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02" name="矩形 11">
                <a:extLst>
                  <a:ext uri="{FF2B5EF4-FFF2-40B4-BE49-F238E27FC236}">
                    <a16:creationId xmlns:a16="http://schemas.microsoft.com/office/drawing/2014/main" id="{4AC15B90-D937-4801-9C55-D366CB50A5B6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03" name="矩形 11">
                <a:extLst>
                  <a:ext uri="{FF2B5EF4-FFF2-40B4-BE49-F238E27FC236}">
                    <a16:creationId xmlns:a16="http://schemas.microsoft.com/office/drawing/2014/main" id="{68D281C2-83E7-41B4-96ED-1EFC9F1FCBC3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5565DA2D-C802-450D-82BD-C2E16C9C17B8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474EBA93-67DB-4418-8A95-457D28B17689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D43D1F1B-7039-4BDC-AA8A-04AE47C4AEF7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1B7FC1FD-51D0-46FC-88B9-DB2EB484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585DDE51-83F1-4D41-9EF7-3F6981FD0D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8DDEFA2C-D6CB-4C40-B110-C319BA3312CF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7154552C-EF5D-46A1-8230-902EB9AECFA6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16F114AB-CF62-4615-BD11-AB6823612E26}"/>
              </a:ext>
            </a:extLst>
          </p:cNvPr>
          <p:cNvGrpSpPr/>
          <p:nvPr/>
        </p:nvGrpSpPr>
        <p:grpSpPr>
          <a:xfrm>
            <a:off x="6626260" y="813226"/>
            <a:ext cx="1094492" cy="1097009"/>
            <a:chOff x="4584513" y="3908046"/>
            <a:chExt cx="1022400" cy="1024753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D87EA1CB-5CF8-4295-9C53-6206CB2C52D8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A0A45E3D-6627-4FB1-9408-102D1A94201E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4" name="椭圆 3">
                <a:extLst>
                  <a:ext uri="{FF2B5EF4-FFF2-40B4-BE49-F238E27FC236}">
                    <a16:creationId xmlns:a16="http://schemas.microsoft.com/office/drawing/2014/main" id="{D4846F81-BD77-4C22-93BD-76863C82221E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5" name="椭圆 4">
                <a:extLst>
                  <a:ext uri="{FF2B5EF4-FFF2-40B4-BE49-F238E27FC236}">
                    <a16:creationId xmlns:a16="http://schemas.microsoft.com/office/drawing/2014/main" id="{BC53884B-6DD2-4AE7-BEA8-193766C79D52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16" name="矩形: 圆角 7">
                <a:extLst>
                  <a:ext uri="{FF2B5EF4-FFF2-40B4-BE49-F238E27FC236}">
                    <a16:creationId xmlns:a16="http://schemas.microsoft.com/office/drawing/2014/main" id="{103AE104-45D6-4C61-B5C8-D17597D10F5D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7" name="矩形: 圆角 7">
                <a:extLst>
                  <a:ext uri="{FF2B5EF4-FFF2-40B4-BE49-F238E27FC236}">
                    <a16:creationId xmlns:a16="http://schemas.microsoft.com/office/drawing/2014/main" id="{4348B0D8-E2E9-4270-B89C-EA354D8E8A5F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8" name="矩形 11">
                <a:extLst>
                  <a:ext uri="{FF2B5EF4-FFF2-40B4-BE49-F238E27FC236}">
                    <a16:creationId xmlns:a16="http://schemas.microsoft.com/office/drawing/2014/main" id="{46A399C9-6B78-4D75-BAD6-25560602FA02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9" name="矩形 11">
                <a:extLst>
                  <a:ext uri="{FF2B5EF4-FFF2-40B4-BE49-F238E27FC236}">
                    <a16:creationId xmlns:a16="http://schemas.microsoft.com/office/drawing/2014/main" id="{4622BE3D-D4FF-49C8-BAAC-039C159D82B7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FBD86E2B-8730-461B-8918-3C8AA9B4303F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99EC8A40-48BB-4E3E-A97F-BDA006983A42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CB05BF2A-E225-4704-A6CC-3D02F4FBD98E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5FA2CC8D-804B-418F-A90D-B2534C9ED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776EF188-F154-47B3-B29E-7FE520FED1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F07D4B92-B3F8-4629-B12E-B618F8818F21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2DB6BA0A-1682-41B7-9D06-E1AB0C850CB0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829994D0-F942-4363-9109-D6A39E24C675}"/>
              </a:ext>
            </a:extLst>
          </p:cNvPr>
          <p:cNvSpPr txBox="1"/>
          <p:nvPr/>
        </p:nvSpPr>
        <p:spPr>
          <a:xfrm>
            <a:off x="6006843" y="2216533"/>
            <a:ext cx="2104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Isotropic Reconstruction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EDB63851-94FF-42FC-A079-F40EA44B12D1}"/>
              </a:ext>
            </a:extLst>
          </p:cNvPr>
          <p:cNvSpPr txBox="1"/>
          <p:nvPr/>
        </p:nvSpPr>
        <p:spPr>
          <a:xfrm>
            <a:off x="5176193" y="1121104"/>
            <a:ext cx="838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＋</a:t>
            </a:r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4F03EA90-A073-4DFC-9E5D-4C7A038C3C9C}"/>
              </a:ext>
            </a:extLst>
          </p:cNvPr>
          <p:cNvGrpSpPr/>
          <p:nvPr/>
        </p:nvGrpSpPr>
        <p:grpSpPr>
          <a:xfrm>
            <a:off x="6761236" y="946318"/>
            <a:ext cx="1094492" cy="1097009"/>
            <a:chOff x="4584513" y="3908046"/>
            <a:chExt cx="1022400" cy="1024753"/>
          </a:xfrm>
        </p:grpSpPr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DFF06CC1-C238-4296-A3B6-972353FCE5B3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2A39D669-8D33-4624-9338-7124F4131330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2" name="椭圆 3">
                <a:extLst>
                  <a:ext uri="{FF2B5EF4-FFF2-40B4-BE49-F238E27FC236}">
                    <a16:creationId xmlns:a16="http://schemas.microsoft.com/office/drawing/2014/main" id="{0B684FC4-9B28-49DA-9E69-D46B05B5DF42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3" name="椭圆 4">
                <a:extLst>
                  <a:ext uri="{FF2B5EF4-FFF2-40B4-BE49-F238E27FC236}">
                    <a16:creationId xmlns:a16="http://schemas.microsoft.com/office/drawing/2014/main" id="{54DE436F-5A88-4E40-BACC-B225F63DADF9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4" name="矩形: 圆角 7">
                <a:extLst>
                  <a:ext uri="{FF2B5EF4-FFF2-40B4-BE49-F238E27FC236}">
                    <a16:creationId xmlns:a16="http://schemas.microsoft.com/office/drawing/2014/main" id="{36DD5385-EE1D-418C-A7FF-126250C1E7D3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5" name="矩形: 圆角 7">
                <a:extLst>
                  <a:ext uri="{FF2B5EF4-FFF2-40B4-BE49-F238E27FC236}">
                    <a16:creationId xmlns:a16="http://schemas.microsoft.com/office/drawing/2014/main" id="{DC14F217-BACA-4CBC-BF2D-5362EFE1EB83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6" name="矩形 11">
                <a:extLst>
                  <a:ext uri="{FF2B5EF4-FFF2-40B4-BE49-F238E27FC236}">
                    <a16:creationId xmlns:a16="http://schemas.microsoft.com/office/drawing/2014/main" id="{444C7A60-48C1-4ABC-90F3-B34981171B3E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7" name="矩形 11">
                <a:extLst>
                  <a:ext uri="{FF2B5EF4-FFF2-40B4-BE49-F238E27FC236}">
                    <a16:creationId xmlns:a16="http://schemas.microsoft.com/office/drawing/2014/main" id="{6683C0B1-4F74-423C-8480-8B9183A99E07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DBB7E2DF-C325-46B2-B584-EBAFE60036F6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C5F1AA5A-53D7-434F-B121-A97A497279AE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51BEA619-77E1-4548-A015-A6DDE473CE3D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DC7D6DEA-CCEB-476C-BF23-0DB4621CA3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CA0EA1CF-E07D-4DC5-90C2-40DB50DA7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CD58C0E8-6BB4-4A73-9E7B-1A9D4E70EA67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03BD6B6E-4920-44DC-AEB3-1515CAD35224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37FE99C3-D98E-4461-930B-B62A5B41C6C4}"/>
              </a:ext>
            </a:extLst>
          </p:cNvPr>
          <p:cNvGrpSpPr/>
          <p:nvPr/>
        </p:nvGrpSpPr>
        <p:grpSpPr>
          <a:xfrm>
            <a:off x="6913807" y="1097828"/>
            <a:ext cx="1094492" cy="1097009"/>
            <a:chOff x="4584513" y="3908046"/>
            <a:chExt cx="1022400" cy="1024753"/>
          </a:xfrm>
        </p:grpSpPr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12EB7EBB-B638-40F3-A133-A39D3C4A86BB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C737EC84-9B67-4B5F-A294-A3D9FA168B3D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8" name="椭圆 3">
                <a:extLst>
                  <a:ext uri="{FF2B5EF4-FFF2-40B4-BE49-F238E27FC236}">
                    <a16:creationId xmlns:a16="http://schemas.microsoft.com/office/drawing/2014/main" id="{977D4094-CE4A-4DC3-9054-E5D9E004E6C6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9" name="椭圆 4">
                <a:extLst>
                  <a:ext uri="{FF2B5EF4-FFF2-40B4-BE49-F238E27FC236}">
                    <a16:creationId xmlns:a16="http://schemas.microsoft.com/office/drawing/2014/main" id="{E8004BF0-7AA7-4F89-9ACC-1FB627B2700B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0" name="矩形: 圆角 7">
                <a:extLst>
                  <a:ext uri="{FF2B5EF4-FFF2-40B4-BE49-F238E27FC236}">
                    <a16:creationId xmlns:a16="http://schemas.microsoft.com/office/drawing/2014/main" id="{B91DDCE9-D19B-479D-902C-9E6A48C56CCC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1" name="矩形: 圆角 7">
                <a:extLst>
                  <a:ext uri="{FF2B5EF4-FFF2-40B4-BE49-F238E27FC236}">
                    <a16:creationId xmlns:a16="http://schemas.microsoft.com/office/drawing/2014/main" id="{B4E852E6-F5A0-4E7E-B8F5-D0E713C51FCE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2" name="矩形 11">
                <a:extLst>
                  <a:ext uri="{FF2B5EF4-FFF2-40B4-BE49-F238E27FC236}">
                    <a16:creationId xmlns:a16="http://schemas.microsoft.com/office/drawing/2014/main" id="{A60A6E5D-97DA-4F07-A0F7-1B48E272660F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3" name="矩形 11">
                <a:extLst>
                  <a:ext uri="{FF2B5EF4-FFF2-40B4-BE49-F238E27FC236}">
                    <a16:creationId xmlns:a16="http://schemas.microsoft.com/office/drawing/2014/main" id="{2C6F2770-68D8-47C9-821B-2CBB0B890DF8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73338AB7-9712-4A7F-8B15-D9AE1D8BF0B5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666D9648-D795-4318-ADB2-8BCE2FB0843A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6A32EFF6-56B8-4784-8FB9-28D2C2C79057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57702AC1-8579-498C-956A-1540D82CDD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FCB2479F-2E24-4F62-AE7C-3D4FC6EC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30CA3582-F9FD-49C6-A28F-1A172DFE612A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69CFEE6B-3F66-4906-A9F8-82EB2D461168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64E5E1EF-60B8-42F4-A187-D52869C1D28C}"/>
              </a:ext>
            </a:extLst>
          </p:cNvPr>
          <p:cNvGrpSpPr/>
          <p:nvPr/>
        </p:nvGrpSpPr>
        <p:grpSpPr>
          <a:xfrm>
            <a:off x="340582" y="480797"/>
            <a:ext cx="1094492" cy="1097009"/>
            <a:chOff x="4584513" y="3908046"/>
            <a:chExt cx="1022400" cy="1024753"/>
          </a:xfrm>
        </p:grpSpPr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9B422650-F1F2-4A70-AE45-F2461C40D533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200D3DAC-DD32-4DB4-97B2-FDD97300F353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4" name="椭圆 3">
                <a:extLst>
                  <a:ext uri="{FF2B5EF4-FFF2-40B4-BE49-F238E27FC236}">
                    <a16:creationId xmlns:a16="http://schemas.microsoft.com/office/drawing/2014/main" id="{04982C6C-955C-4588-B79B-01EDBDD42BBE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5" name="椭圆 4">
                <a:extLst>
                  <a:ext uri="{FF2B5EF4-FFF2-40B4-BE49-F238E27FC236}">
                    <a16:creationId xmlns:a16="http://schemas.microsoft.com/office/drawing/2014/main" id="{DAF96D78-963A-4FAC-9B2E-398CB3564669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66" name="矩形: 圆角 7">
                <a:extLst>
                  <a:ext uri="{FF2B5EF4-FFF2-40B4-BE49-F238E27FC236}">
                    <a16:creationId xmlns:a16="http://schemas.microsoft.com/office/drawing/2014/main" id="{96CFA7B0-1C41-4875-B09E-298F5BE22517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7" name="矩形: 圆角 7">
                <a:extLst>
                  <a:ext uri="{FF2B5EF4-FFF2-40B4-BE49-F238E27FC236}">
                    <a16:creationId xmlns:a16="http://schemas.microsoft.com/office/drawing/2014/main" id="{C9F89C8D-C9E0-4155-97EF-459FB3B344BD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8" name="矩形 11">
                <a:extLst>
                  <a:ext uri="{FF2B5EF4-FFF2-40B4-BE49-F238E27FC236}">
                    <a16:creationId xmlns:a16="http://schemas.microsoft.com/office/drawing/2014/main" id="{1F9C8EFC-C55C-457A-852D-B806DE467BEC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9" name="矩形 11">
                <a:extLst>
                  <a:ext uri="{FF2B5EF4-FFF2-40B4-BE49-F238E27FC236}">
                    <a16:creationId xmlns:a16="http://schemas.microsoft.com/office/drawing/2014/main" id="{C621D31E-E9CA-4BF1-A0C5-77520CC324E3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0FECD64E-CB46-4690-8C7A-3CC4B9356EF1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A97F69A6-EE8F-49CE-8E3B-C536CC87101F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4BD7A4B5-D23D-4BCD-BD42-D8E8A1EFBCFB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027CB767-31A0-4EE6-BA9D-B42813654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1A1E9126-E793-48FD-ABE5-54F3710BED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CD123331-5418-43F1-B815-D26B4652B1A4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A35A20C1-ACE6-4C30-A503-0A246045BDD6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9663EADC-70F3-4A70-BDC3-D24D9BBFA5F1}"/>
              </a:ext>
            </a:extLst>
          </p:cNvPr>
          <p:cNvGrpSpPr/>
          <p:nvPr/>
        </p:nvGrpSpPr>
        <p:grpSpPr>
          <a:xfrm>
            <a:off x="478885" y="583700"/>
            <a:ext cx="1094492" cy="1097009"/>
            <a:chOff x="4584513" y="3908046"/>
            <a:chExt cx="1022400" cy="1024753"/>
          </a:xfrm>
        </p:grpSpPr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7D34682A-4EB7-4C50-A9BF-0B5D9013F948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4D3DA162-C0BB-4803-8A2C-0BE931941D43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0" name="椭圆 3">
                <a:extLst>
                  <a:ext uri="{FF2B5EF4-FFF2-40B4-BE49-F238E27FC236}">
                    <a16:creationId xmlns:a16="http://schemas.microsoft.com/office/drawing/2014/main" id="{429BE624-3FCB-468E-9609-59D662332920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1" name="椭圆 4">
                <a:extLst>
                  <a:ext uri="{FF2B5EF4-FFF2-40B4-BE49-F238E27FC236}">
                    <a16:creationId xmlns:a16="http://schemas.microsoft.com/office/drawing/2014/main" id="{F57D0D0A-1CD0-4D65-BB68-0B1E9C543C97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2" name="矩形: 圆角 7">
                <a:extLst>
                  <a:ext uri="{FF2B5EF4-FFF2-40B4-BE49-F238E27FC236}">
                    <a16:creationId xmlns:a16="http://schemas.microsoft.com/office/drawing/2014/main" id="{029D47AC-71A1-41E4-A27C-93FD99FF1CD4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3" name="矩形: 圆角 7">
                <a:extLst>
                  <a:ext uri="{FF2B5EF4-FFF2-40B4-BE49-F238E27FC236}">
                    <a16:creationId xmlns:a16="http://schemas.microsoft.com/office/drawing/2014/main" id="{29898779-E7BE-4246-9437-9EE5F6630944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4" name="矩形 11">
                <a:extLst>
                  <a:ext uri="{FF2B5EF4-FFF2-40B4-BE49-F238E27FC236}">
                    <a16:creationId xmlns:a16="http://schemas.microsoft.com/office/drawing/2014/main" id="{BBAD5C81-10FA-4AF5-B9B0-6791FEB628F7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5" name="矩形 11">
                <a:extLst>
                  <a:ext uri="{FF2B5EF4-FFF2-40B4-BE49-F238E27FC236}">
                    <a16:creationId xmlns:a16="http://schemas.microsoft.com/office/drawing/2014/main" id="{B374A81F-AFB2-40CD-8F5F-8191881346A5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6E8817F5-73EA-4B62-AC60-F52096B54976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7" name="椭圆 186">
                <a:extLst>
                  <a:ext uri="{FF2B5EF4-FFF2-40B4-BE49-F238E27FC236}">
                    <a16:creationId xmlns:a16="http://schemas.microsoft.com/office/drawing/2014/main" id="{E5A65D1C-06C4-45D1-B13E-DDD1C0B831F3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4902DBC7-CA63-4162-9B8F-8AA77E93B4D0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53C9D47C-38B2-4B3A-892B-D04809FE59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F4807873-24AF-426A-B51B-98E6126F22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A389CBFD-7D18-4C4A-A7CF-F1AE1368809C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4AAE6A1B-FE19-46C2-8377-7B4AE5A8B157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29213115-E5C3-4B32-8551-5F8B7CF93E92}"/>
              </a:ext>
            </a:extLst>
          </p:cNvPr>
          <p:cNvGrpSpPr/>
          <p:nvPr/>
        </p:nvGrpSpPr>
        <p:grpSpPr>
          <a:xfrm>
            <a:off x="637030" y="720971"/>
            <a:ext cx="1094492" cy="1097009"/>
            <a:chOff x="4584513" y="3908046"/>
            <a:chExt cx="1022400" cy="1024753"/>
          </a:xfrm>
        </p:grpSpPr>
        <p:grpSp>
          <p:nvGrpSpPr>
            <p:cNvPr id="190" name="组合 189">
              <a:extLst>
                <a:ext uri="{FF2B5EF4-FFF2-40B4-BE49-F238E27FC236}">
                  <a16:creationId xmlns:a16="http://schemas.microsoft.com/office/drawing/2014/main" id="{E1674364-A3D6-4B2D-A106-7FE09989EBEE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6E889D52-6714-42F3-B921-8B47ECD3C0DA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96" name="椭圆 3">
                <a:extLst>
                  <a:ext uri="{FF2B5EF4-FFF2-40B4-BE49-F238E27FC236}">
                    <a16:creationId xmlns:a16="http://schemas.microsoft.com/office/drawing/2014/main" id="{4AB5EB97-C6C7-4B78-B1D3-C4DDED59497E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97" name="椭圆 4">
                <a:extLst>
                  <a:ext uri="{FF2B5EF4-FFF2-40B4-BE49-F238E27FC236}">
                    <a16:creationId xmlns:a16="http://schemas.microsoft.com/office/drawing/2014/main" id="{9D2232A9-0D9A-41CD-82DD-343054961AF3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98" name="矩形: 圆角 7">
                <a:extLst>
                  <a:ext uri="{FF2B5EF4-FFF2-40B4-BE49-F238E27FC236}">
                    <a16:creationId xmlns:a16="http://schemas.microsoft.com/office/drawing/2014/main" id="{5ABD3A67-E24A-404E-B959-74A1E6703E5F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99" name="矩形: 圆角 7">
                <a:extLst>
                  <a:ext uri="{FF2B5EF4-FFF2-40B4-BE49-F238E27FC236}">
                    <a16:creationId xmlns:a16="http://schemas.microsoft.com/office/drawing/2014/main" id="{E07D9C96-3C97-4D8C-A08F-BC6AF9CAC1F5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0" name="矩形 11">
                <a:extLst>
                  <a:ext uri="{FF2B5EF4-FFF2-40B4-BE49-F238E27FC236}">
                    <a16:creationId xmlns:a16="http://schemas.microsoft.com/office/drawing/2014/main" id="{EAF52DCE-87E0-48F2-8A1F-4AC2FB05043F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1" name="矩形 11">
                <a:extLst>
                  <a:ext uri="{FF2B5EF4-FFF2-40B4-BE49-F238E27FC236}">
                    <a16:creationId xmlns:a16="http://schemas.microsoft.com/office/drawing/2014/main" id="{3C89533F-85B6-4EEF-9799-23D081FDD700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286C872A-E999-44BF-9E1C-EFC200BC7601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5A58136D-F3DE-4DD9-B8B5-D5FBD0C986E0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BDCDB3C0-666B-49C9-9969-ABFB5E24BDF4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DEB036FB-C93C-4C10-8D3B-ADE5946F82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AB468EF5-91A6-4BE1-85E8-E0951EE546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278ACEEB-7432-4DE8-B5B7-8F0F7B0BE9C7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46144148-3974-419C-9EE8-7852D7133557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A7B4863B-1FC9-44E0-9C38-BA6D59B30ABA}"/>
              </a:ext>
            </a:extLst>
          </p:cNvPr>
          <p:cNvGrpSpPr/>
          <p:nvPr/>
        </p:nvGrpSpPr>
        <p:grpSpPr>
          <a:xfrm>
            <a:off x="803946" y="871662"/>
            <a:ext cx="1094492" cy="1097009"/>
            <a:chOff x="4584513" y="3908046"/>
            <a:chExt cx="1022400" cy="1024753"/>
          </a:xfrm>
        </p:grpSpPr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F48B3D25-93E5-45EB-B8E7-7B003B76026B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11" name="矩形 210">
                <a:extLst>
                  <a:ext uri="{FF2B5EF4-FFF2-40B4-BE49-F238E27FC236}">
                    <a16:creationId xmlns:a16="http://schemas.microsoft.com/office/drawing/2014/main" id="{D155DF3F-949B-4DFE-A5AF-B894723C037A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2" name="椭圆 3">
                <a:extLst>
                  <a:ext uri="{FF2B5EF4-FFF2-40B4-BE49-F238E27FC236}">
                    <a16:creationId xmlns:a16="http://schemas.microsoft.com/office/drawing/2014/main" id="{B5666A30-C644-46AC-8D2B-8E045E6C4E31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3" name="椭圆 4">
                <a:extLst>
                  <a:ext uri="{FF2B5EF4-FFF2-40B4-BE49-F238E27FC236}">
                    <a16:creationId xmlns:a16="http://schemas.microsoft.com/office/drawing/2014/main" id="{31C017D6-9B34-457E-B9A8-1B414F33D7B3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14" name="矩形: 圆角 7">
                <a:extLst>
                  <a:ext uri="{FF2B5EF4-FFF2-40B4-BE49-F238E27FC236}">
                    <a16:creationId xmlns:a16="http://schemas.microsoft.com/office/drawing/2014/main" id="{45815AFB-D095-4C80-A9C0-6FB1DF2A812F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5" name="矩形: 圆角 7">
                <a:extLst>
                  <a:ext uri="{FF2B5EF4-FFF2-40B4-BE49-F238E27FC236}">
                    <a16:creationId xmlns:a16="http://schemas.microsoft.com/office/drawing/2014/main" id="{44384FDD-CEAE-4703-840A-B6754B816B17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6" name="矩形 11">
                <a:extLst>
                  <a:ext uri="{FF2B5EF4-FFF2-40B4-BE49-F238E27FC236}">
                    <a16:creationId xmlns:a16="http://schemas.microsoft.com/office/drawing/2014/main" id="{7C1511E0-EAB8-4D40-A9E3-4CC1F3FF64D1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7" name="矩形 11">
                <a:extLst>
                  <a:ext uri="{FF2B5EF4-FFF2-40B4-BE49-F238E27FC236}">
                    <a16:creationId xmlns:a16="http://schemas.microsoft.com/office/drawing/2014/main" id="{F668540B-DA6C-4E59-9732-4A0D6D0A7B3D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A956BC81-D9D4-4051-B212-B9D442743E06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CC8130F5-BEF6-49BD-92B1-D13128ACD11F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68384576-64F5-4019-97E1-5B9F7672C0F8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783FA757-9335-49C1-B623-F60EEBE252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5C00B3FB-2CCE-4D86-A16D-E91C9C16AF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8E1034D8-FB0F-4F51-A1A4-9AB0C24F9476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41925736-9A3C-48A6-968D-97DBB4856C99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5AA9DFC3-4DAD-4F20-BB7B-F220940BBDF7}"/>
              </a:ext>
            </a:extLst>
          </p:cNvPr>
          <p:cNvGrpSpPr/>
          <p:nvPr/>
        </p:nvGrpSpPr>
        <p:grpSpPr>
          <a:xfrm>
            <a:off x="938922" y="1004754"/>
            <a:ext cx="1094492" cy="1097009"/>
            <a:chOff x="4584513" y="3908046"/>
            <a:chExt cx="1022400" cy="1024753"/>
          </a:xfrm>
        </p:grpSpPr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620C17B9-BC62-4139-9AED-6BB6F7DB62A9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5AFF165D-A7E8-4C67-901C-39372DAAFC24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28" name="椭圆 3">
                <a:extLst>
                  <a:ext uri="{FF2B5EF4-FFF2-40B4-BE49-F238E27FC236}">
                    <a16:creationId xmlns:a16="http://schemas.microsoft.com/office/drawing/2014/main" id="{10BF00DD-42E8-413D-B855-0C8EF33F71E1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29" name="椭圆 4">
                <a:extLst>
                  <a:ext uri="{FF2B5EF4-FFF2-40B4-BE49-F238E27FC236}">
                    <a16:creationId xmlns:a16="http://schemas.microsoft.com/office/drawing/2014/main" id="{CB3ECB33-9FF1-4DE4-B3A6-ABB363C6E3E5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30" name="矩形: 圆角 7">
                <a:extLst>
                  <a:ext uri="{FF2B5EF4-FFF2-40B4-BE49-F238E27FC236}">
                    <a16:creationId xmlns:a16="http://schemas.microsoft.com/office/drawing/2014/main" id="{AC05C158-F9B5-40CC-9DB3-FDA50AC181ED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1" name="矩形: 圆角 7">
                <a:extLst>
                  <a:ext uri="{FF2B5EF4-FFF2-40B4-BE49-F238E27FC236}">
                    <a16:creationId xmlns:a16="http://schemas.microsoft.com/office/drawing/2014/main" id="{FD20631C-001D-4643-A791-ECDCA4C1EFDA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2" name="矩形 11">
                <a:extLst>
                  <a:ext uri="{FF2B5EF4-FFF2-40B4-BE49-F238E27FC236}">
                    <a16:creationId xmlns:a16="http://schemas.microsoft.com/office/drawing/2014/main" id="{07134002-C7ED-44DD-9246-C8E3F1D610FE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3" name="矩形 11">
                <a:extLst>
                  <a:ext uri="{FF2B5EF4-FFF2-40B4-BE49-F238E27FC236}">
                    <a16:creationId xmlns:a16="http://schemas.microsoft.com/office/drawing/2014/main" id="{EB8A0F2E-ACC1-43B8-8254-41140254FE06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4" name="椭圆 233">
                <a:extLst>
                  <a:ext uri="{FF2B5EF4-FFF2-40B4-BE49-F238E27FC236}">
                    <a16:creationId xmlns:a16="http://schemas.microsoft.com/office/drawing/2014/main" id="{799995A8-C513-4C8D-9999-877B9D175371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35" name="椭圆 234">
                <a:extLst>
                  <a:ext uri="{FF2B5EF4-FFF2-40B4-BE49-F238E27FC236}">
                    <a16:creationId xmlns:a16="http://schemas.microsoft.com/office/drawing/2014/main" id="{9B990570-C5E7-4228-9684-C1EE9ED83C86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36" name="椭圆 235">
                <a:extLst>
                  <a:ext uri="{FF2B5EF4-FFF2-40B4-BE49-F238E27FC236}">
                    <a16:creationId xmlns:a16="http://schemas.microsoft.com/office/drawing/2014/main" id="{91231441-7D40-4D06-8B3E-BA7D4469567C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EAB0AE8E-4F5C-4E11-A72F-4E2BFA220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EA81A963-37FF-4555-B530-55208E2C92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D57BA0CB-2AA6-42B4-87F5-0C92329688A9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086E1BBC-C85C-425D-A6CB-AF4A92DE5FB6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47FD72C5-1431-4B67-A69D-6DB0DA0B314C}"/>
              </a:ext>
            </a:extLst>
          </p:cNvPr>
          <p:cNvGrpSpPr/>
          <p:nvPr/>
        </p:nvGrpSpPr>
        <p:grpSpPr>
          <a:xfrm>
            <a:off x="1091493" y="1156264"/>
            <a:ext cx="1094492" cy="1097009"/>
            <a:chOff x="4584513" y="3908046"/>
            <a:chExt cx="1022400" cy="1024753"/>
          </a:xfrm>
        </p:grpSpPr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FF193899-0F6F-4000-8090-6A81D9487BE9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56FEE89C-04F4-49DB-935C-DDB54F762932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4" name="椭圆 3">
                <a:extLst>
                  <a:ext uri="{FF2B5EF4-FFF2-40B4-BE49-F238E27FC236}">
                    <a16:creationId xmlns:a16="http://schemas.microsoft.com/office/drawing/2014/main" id="{2DBFB33E-33C7-433E-8863-A655F1F35660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5" name="椭圆 4">
                <a:extLst>
                  <a:ext uri="{FF2B5EF4-FFF2-40B4-BE49-F238E27FC236}">
                    <a16:creationId xmlns:a16="http://schemas.microsoft.com/office/drawing/2014/main" id="{1BCC831F-9084-4B9F-843B-75F2EABAD74D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46" name="矩形: 圆角 7">
                <a:extLst>
                  <a:ext uri="{FF2B5EF4-FFF2-40B4-BE49-F238E27FC236}">
                    <a16:creationId xmlns:a16="http://schemas.microsoft.com/office/drawing/2014/main" id="{BBF548FA-0DF9-407B-817D-3758FCE463FF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7" name="矩形: 圆角 7">
                <a:extLst>
                  <a:ext uri="{FF2B5EF4-FFF2-40B4-BE49-F238E27FC236}">
                    <a16:creationId xmlns:a16="http://schemas.microsoft.com/office/drawing/2014/main" id="{CB5738AA-74E9-4EA1-8DF2-C1A370437E96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8" name="矩形 11">
                <a:extLst>
                  <a:ext uri="{FF2B5EF4-FFF2-40B4-BE49-F238E27FC236}">
                    <a16:creationId xmlns:a16="http://schemas.microsoft.com/office/drawing/2014/main" id="{459766F7-DBAF-49AD-A2A1-9B9514372066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9" name="矩形 11">
                <a:extLst>
                  <a:ext uri="{FF2B5EF4-FFF2-40B4-BE49-F238E27FC236}">
                    <a16:creationId xmlns:a16="http://schemas.microsoft.com/office/drawing/2014/main" id="{BE017820-ED8D-489C-94A1-E829339F8E3A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50" name="椭圆 249">
                <a:extLst>
                  <a:ext uri="{FF2B5EF4-FFF2-40B4-BE49-F238E27FC236}">
                    <a16:creationId xmlns:a16="http://schemas.microsoft.com/office/drawing/2014/main" id="{D9BB7BF7-86D8-49C4-AF48-BE13E75A5C30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51" name="椭圆 250">
                <a:extLst>
                  <a:ext uri="{FF2B5EF4-FFF2-40B4-BE49-F238E27FC236}">
                    <a16:creationId xmlns:a16="http://schemas.microsoft.com/office/drawing/2014/main" id="{F19B3752-4727-4279-BD69-4EEC45F099A9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52" name="椭圆 251">
                <a:extLst>
                  <a:ext uri="{FF2B5EF4-FFF2-40B4-BE49-F238E27FC236}">
                    <a16:creationId xmlns:a16="http://schemas.microsoft.com/office/drawing/2014/main" id="{AD8E88D7-1A89-4FAA-B35E-6BBCD0528E10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D19A76AD-318B-4069-B83F-7B329D5AE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905A9DDB-2B1F-4556-A396-79D3894794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9B64D24A-F295-41FA-AADE-25B78B6D7BE0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8DDE6DCB-03C6-4828-BA2A-C79344E93A6B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3" name="直接连接符 252">
            <a:extLst>
              <a:ext uri="{FF2B5EF4-FFF2-40B4-BE49-F238E27FC236}">
                <a16:creationId xmlns:a16="http://schemas.microsoft.com/office/drawing/2014/main" id="{80B3E69C-31DA-4989-B0F8-4E06571D550F}"/>
              </a:ext>
            </a:extLst>
          </p:cNvPr>
          <p:cNvCxnSpPr>
            <a:cxnSpLocks/>
          </p:cNvCxnSpPr>
          <p:nvPr/>
        </p:nvCxnSpPr>
        <p:spPr>
          <a:xfrm>
            <a:off x="391662" y="521002"/>
            <a:ext cx="753623" cy="6979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CBADAB4C-F34C-4461-A12E-D8E4DBA369EB}"/>
              </a:ext>
            </a:extLst>
          </p:cNvPr>
          <p:cNvCxnSpPr>
            <a:cxnSpLocks/>
          </p:cNvCxnSpPr>
          <p:nvPr/>
        </p:nvCxnSpPr>
        <p:spPr>
          <a:xfrm>
            <a:off x="1371102" y="538049"/>
            <a:ext cx="760261" cy="690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>
            <a:extLst>
              <a:ext uri="{FF2B5EF4-FFF2-40B4-BE49-F238E27FC236}">
                <a16:creationId xmlns:a16="http://schemas.microsoft.com/office/drawing/2014/main" id="{3836B3D0-A54B-4FF0-AE1B-EEA488016A8B}"/>
              </a:ext>
            </a:extLst>
          </p:cNvPr>
          <p:cNvCxnSpPr>
            <a:cxnSpLocks/>
          </p:cNvCxnSpPr>
          <p:nvPr/>
        </p:nvCxnSpPr>
        <p:spPr>
          <a:xfrm>
            <a:off x="376605" y="1509890"/>
            <a:ext cx="803201" cy="6981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文本框 255">
            <a:extLst>
              <a:ext uri="{FF2B5EF4-FFF2-40B4-BE49-F238E27FC236}">
                <a16:creationId xmlns:a16="http://schemas.microsoft.com/office/drawing/2014/main" id="{04F7F768-23C7-4DF7-8F1F-DC24F0FB482F}"/>
              </a:ext>
            </a:extLst>
          </p:cNvPr>
          <p:cNvSpPr txBox="1"/>
          <p:nvPr/>
        </p:nvSpPr>
        <p:spPr>
          <a:xfrm>
            <a:off x="1480" y="-147154"/>
            <a:ext cx="11406326" cy="56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altLang="zh-CN" b="1" dirty="0"/>
              <a:t>An Integrated Reconstruction Method for Volumetric Electron Microscopy Images</a:t>
            </a:r>
          </a:p>
        </p:txBody>
      </p:sp>
      <p:sp>
        <p:nvSpPr>
          <p:cNvPr id="258" name="文本框 257">
            <a:extLst>
              <a:ext uri="{FF2B5EF4-FFF2-40B4-BE49-F238E27FC236}">
                <a16:creationId xmlns:a16="http://schemas.microsoft.com/office/drawing/2014/main" id="{0436ABFB-C99B-4363-8DF5-13FA09949980}"/>
              </a:ext>
            </a:extLst>
          </p:cNvPr>
          <p:cNvSpPr txBox="1"/>
          <p:nvPr/>
        </p:nvSpPr>
        <p:spPr>
          <a:xfrm>
            <a:off x="138455" y="2665779"/>
            <a:ext cx="84868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Motivation: Why Train a Model for Volumetric EM I2V?</a:t>
            </a:r>
          </a:p>
          <a:p>
            <a:endParaRPr lang="en-US" altLang="zh-CN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我们的目标</a:t>
            </a:r>
          </a:p>
        </p:txBody>
      </p:sp>
      <p:sp>
        <p:nvSpPr>
          <p:cNvPr id="261" name="文本框 260">
            <a:extLst>
              <a:ext uri="{FF2B5EF4-FFF2-40B4-BE49-F238E27FC236}">
                <a16:creationId xmlns:a16="http://schemas.microsoft.com/office/drawing/2014/main" id="{938CC5EC-D13D-4EF3-9BA8-08D90EA2F93F}"/>
              </a:ext>
            </a:extLst>
          </p:cNvPr>
          <p:cNvSpPr txBox="1"/>
          <p:nvPr/>
        </p:nvSpPr>
        <p:spPr>
          <a:xfrm>
            <a:off x="1547293" y="3230343"/>
            <a:ext cx="10506252" cy="369332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训练一个适用于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体积电子显微镜（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VEM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）切片数据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图像到视频生成模型 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(Image-to-Video, I2V)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8670AF4B-ECFB-436A-9C6C-944AF3BF0DE8}"/>
              </a:ext>
            </a:extLst>
          </p:cNvPr>
          <p:cNvSpPr txBox="1"/>
          <p:nvPr/>
        </p:nvSpPr>
        <p:spPr>
          <a:xfrm>
            <a:off x="205494" y="3737775"/>
            <a:ext cx="114064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为什么通用视频选择 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Zero-Shot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在自然图像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视频领域：</a:t>
            </a:r>
          </a:p>
          <a:p>
            <a:pPr marL="742950" lvl="1"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各类预训练扩散模型层出不穷</a:t>
            </a:r>
          </a:p>
          <a:p>
            <a:pPr marL="742950" lvl="1"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模型架构与性能更新极快（“这周最强，下周落伍”）</a:t>
            </a:r>
          </a:p>
          <a:p>
            <a:pPr marL="742950" lvl="1"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重复训练成本高、通用性差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因此我们选择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Zero-Shot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控制方法无需重训，可兼容多种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I2V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为什么显微图像选择 专门训练模型？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显微镜图像的特性与自然图像显著不同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通用扩散模型难以捕捉这种结构分布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训练专用模型是有意义的</a:t>
            </a:r>
          </a:p>
        </p:txBody>
      </p:sp>
    </p:spTree>
    <p:extLst>
      <p:ext uri="{BB962C8B-B14F-4D97-AF65-F5344CB8AC3E}">
        <p14:creationId xmlns:p14="http://schemas.microsoft.com/office/powerpoint/2010/main" val="493406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EE980F-E597-4652-8E33-DE40A714E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26" y="254771"/>
            <a:ext cx="10620375" cy="43243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2B89C2-CFC5-4EC4-808B-A5887C582070}"/>
              </a:ext>
            </a:extLst>
          </p:cNvPr>
          <p:cNvSpPr txBox="1"/>
          <p:nvPr/>
        </p:nvSpPr>
        <p:spPr>
          <a:xfrm>
            <a:off x="1480" y="-147154"/>
            <a:ext cx="11406326" cy="56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altLang="zh-CN" b="1" dirty="0"/>
              <a:t>An Integrated Reconstruction Method for Volumetric Electron Microscopy Images</a:t>
            </a:r>
          </a:p>
        </p:txBody>
      </p:sp>
    </p:spTree>
    <p:extLst>
      <p:ext uri="{BB962C8B-B14F-4D97-AF65-F5344CB8AC3E}">
        <p14:creationId xmlns:p14="http://schemas.microsoft.com/office/powerpoint/2010/main" val="759231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751C47D-F7CF-4D5C-A3A6-23D7886026FF}"/>
              </a:ext>
            </a:extLst>
          </p:cNvPr>
          <p:cNvGrpSpPr/>
          <p:nvPr/>
        </p:nvGrpSpPr>
        <p:grpSpPr>
          <a:xfrm>
            <a:off x="6162896" y="422361"/>
            <a:ext cx="1094492" cy="1097009"/>
            <a:chOff x="4584513" y="3908046"/>
            <a:chExt cx="1022400" cy="102475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C2BA0E1-EF29-4ABA-BABE-921807BFB89A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E75BF15-E679-41E8-BEB0-E9C9B9AAB265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" name="椭圆 3">
                <a:extLst>
                  <a:ext uri="{FF2B5EF4-FFF2-40B4-BE49-F238E27FC236}">
                    <a16:creationId xmlns:a16="http://schemas.microsoft.com/office/drawing/2014/main" id="{11A400F6-54F3-4E6D-82B2-E2F2F06BEC5A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2" name="椭圆 4">
                <a:extLst>
                  <a:ext uri="{FF2B5EF4-FFF2-40B4-BE49-F238E27FC236}">
                    <a16:creationId xmlns:a16="http://schemas.microsoft.com/office/drawing/2014/main" id="{FA0D62D9-9475-4847-911E-65AFF47AAFBB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" name="矩形: 圆角 7">
                <a:extLst>
                  <a:ext uri="{FF2B5EF4-FFF2-40B4-BE49-F238E27FC236}">
                    <a16:creationId xmlns:a16="http://schemas.microsoft.com/office/drawing/2014/main" id="{3120A70C-9A86-4D39-BD6A-A5A0EF9CEAB7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" name="矩形: 圆角 7">
                <a:extLst>
                  <a:ext uri="{FF2B5EF4-FFF2-40B4-BE49-F238E27FC236}">
                    <a16:creationId xmlns:a16="http://schemas.microsoft.com/office/drawing/2014/main" id="{9BE4C037-B840-4FC8-8DED-E7465367279F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" name="矩形 11">
                <a:extLst>
                  <a:ext uri="{FF2B5EF4-FFF2-40B4-BE49-F238E27FC236}">
                    <a16:creationId xmlns:a16="http://schemas.microsoft.com/office/drawing/2014/main" id="{DC39FECC-B46A-4BAB-9059-F354134F1404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" name="矩形 11">
                <a:extLst>
                  <a:ext uri="{FF2B5EF4-FFF2-40B4-BE49-F238E27FC236}">
                    <a16:creationId xmlns:a16="http://schemas.microsoft.com/office/drawing/2014/main" id="{FB04F68B-34AE-42D6-98A8-17AC678DBADF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2817463-C22B-4CE8-A213-C47BD8B0E1DB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3D070A92-34AD-4DAC-801D-1D600FD54A88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0050614-A100-4B02-9ACF-5CF8F2B6387E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4EF3AE8-A4CD-4CC3-B6E8-E0B331AEFC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4CF0301-87C6-4F43-AB09-908662BD48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3D2E976-875A-4A05-9205-25FE2ABC7D95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C5B57EB-472C-4606-A917-FA8AE39872DC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C7BF47A-1884-4873-B4A5-2D70363C7E19}"/>
              </a:ext>
            </a:extLst>
          </p:cNvPr>
          <p:cNvGrpSpPr/>
          <p:nvPr/>
        </p:nvGrpSpPr>
        <p:grpSpPr>
          <a:xfrm>
            <a:off x="6301199" y="525264"/>
            <a:ext cx="1094492" cy="1097009"/>
            <a:chOff x="4584513" y="3908046"/>
            <a:chExt cx="1022400" cy="1024753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1A406C0-0946-47CC-A52B-3E8F35B6AB71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CE46771-286E-4C4E-92F7-857CBA8FE55E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7" name="椭圆 3">
                <a:extLst>
                  <a:ext uri="{FF2B5EF4-FFF2-40B4-BE49-F238E27FC236}">
                    <a16:creationId xmlns:a16="http://schemas.microsoft.com/office/drawing/2014/main" id="{91D675DC-D77C-4B45-B32A-AAB9711DA567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8" name="椭圆 4">
                <a:extLst>
                  <a:ext uri="{FF2B5EF4-FFF2-40B4-BE49-F238E27FC236}">
                    <a16:creationId xmlns:a16="http://schemas.microsoft.com/office/drawing/2014/main" id="{06D8E99C-8B93-476F-BA79-1F8127CE798C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9" name="矩形: 圆角 7">
                <a:extLst>
                  <a:ext uri="{FF2B5EF4-FFF2-40B4-BE49-F238E27FC236}">
                    <a16:creationId xmlns:a16="http://schemas.microsoft.com/office/drawing/2014/main" id="{688215F2-A28D-4706-A5B5-E2D215DC9262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0" name="矩形: 圆角 7">
                <a:extLst>
                  <a:ext uri="{FF2B5EF4-FFF2-40B4-BE49-F238E27FC236}">
                    <a16:creationId xmlns:a16="http://schemas.microsoft.com/office/drawing/2014/main" id="{6B565134-CAF7-4421-AFA0-916A4452D14F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1" name="矩形 11">
                <a:extLst>
                  <a:ext uri="{FF2B5EF4-FFF2-40B4-BE49-F238E27FC236}">
                    <a16:creationId xmlns:a16="http://schemas.microsoft.com/office/drawing/2014/main" id="{CF4FEF06-BE4E-4D83-8A13-4E203D5BFEB8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" name="矩形 11">
                <a:extLst>
                  <a:ext uri="{FF2B5EF4-FFF2-40B4-BE49-F238E27FC236}">
                    <a16:creationId xmlns:a16="http://schemas.microsoft.com/office/drawing/2014/main" id="{7DBA77E5-51CC-44D0-80F8-3D0413F6D392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F8FCF76-7799-4171-84AA-E2CB590B7B22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86751F09-3D89-414A-86C7-6B061EF71264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FBBFE9E-DA94-4E85-BBF2-35024EB9F4A0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93DE621-0064-4F21-A16D-DA5685BBB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72877BA-53F2-43D1-823B-56CD6D9EC4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A7F533B6-441A-49A8-96A1-197F5A2ECEA4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441CE740-8BC1-4E24-B77E-C4935CB3BFD6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AAE9B376-E8DE-4A62-A260-D02A47C484C5}"/>
              </a:ext>
            </a:extLst>
          </p:cNvPr>
          <p:cNvSpPr txBox="1"/>
          <p:nvPr/>
        </p:nvSpPr>
        <p:spPr>
          <a:xfrm>
            <a:off x="463179" y="2221642"/>
            <a:ext cx="1639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3D Reconstruction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3D9FF07-1BA2-4511-A4B8-23AC6BD531A1}"/>
              </a:ext>
            </a:extLst>
          </p:cNvPr>
          <p:cNvGrpSpPr/>
          <p:nvPr/>
        </p:nvGrpSpPr>
        <p:grpSpPr>
          <a:xfrm>
            <a:off x="3291877" y="430862"/>
            <a:ext cx="1094492" cy="1097009"/>
            <a:chOff x="4584513" y="3908046"/>
            <a:chExt cx="1022400" cy="1024753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2BC93B5-A840-432B-8488-FF4A0A4E7A90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F385D23-E65C-4075-A46F-BAED46D1B538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4" name="椭圆 3">
                <a:extLst>
                  <a:ext uri="{FF2B5EF4-FFF2-40B4-BE49-F238E27FC236}">
                    <a16:creationId xmlns:a16="http://schemas.microsoft.com/office/drawing/2014/main" id="{B9B665B6-07BE-4FF8-802C-90BEDE4D2A1D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5" name="椭圆 4">
                <a:extLst>
                  <a:ext uri="{FF2B5EF4-FFF2-40B4-BE49-F238E27FC236}">
                    <a16:creationId xmlns:a16="http://schemas.microsoft.com/office/drawing/2014/main" id="{2EB4DC0F-B873-4426-BD3C-5BB77B3099A7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46" name="矩形: 圆角 7">
                <a:extLst>
                  <a:ext uri="{FF2B5EF4-FFF2-40B4-BE49-F238E27FC236}">
                    <a16:creationId xmlns:a16="http://schemas.microsoft.com/office/drawing/2014/main" id="{559038A8-6EFC-46C7-9C4E-3847357292F6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7" name="矩形: 圆角 7">
                <a:extLst>
                  <a:ext uri="{FF2B5EF4-FFF2-40B4-BE49-F238E27FC236}">
                    <a16:creationId xmlns:a16="http://schemas.microsoft.com/office/drawing/2014/main" id="{3C900ACC-56CF-435C-861F-16D8FB41776D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8" name="矩形 11">
                <a:extLst>
                  <a:ext uri="{FF2B5EF4-FFF2-40B4-BE49-F238E27FC236}">
                    <a16:creationId xmlns:a16="http://schemas.microsoft.com/office/drawing/2014/main" id="{1501EF4C-F13D-483E-BBDA-F38D2FD9B14D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9" name="矩形 11">
                <a:extLst>
                  <a:ext uri="{FF2B5EF4-FFF2-40B4-BE49-F238E27FC236}">
                    <a16:creationId xmlns:a16="http://schemas.microsoft.com/office/drawing/2014/main" id="{30E1686D-F1AA-4767-8ED7-D2A57982486A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4FE522DA-06EC-49D7-9F07-6DE93CEE1FCC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56595C7C-28B1-4D16-AD13-921847464A06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9412B165-570B-4376-A8BE-D31F94EABF5A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1BA3E6B4-051E-4A78-A1B0-4661F3B97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E07330EE-7DBE-4EE4-AC00-99D83B8CA2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BE447439-C243-47F0-9245-07927E9F833A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322D1EB6-3A19-4229-BF76-7DB106DF70CE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071693E-E5C3-43D7-8A1D-28C3F0493348}"/>
              </a:ext>
            </a:extLst>
          </p:cNvPr>
          <p:cNvGrpSpPr/>
          <p:nvPr/>
        </p:nvGrpSpPr>
        <p:grpSpPr>
          <a:xfrm>
            <a:off x="3623813" y="805788"/>
            <a:ext cx="1094492" cy="1097009"/>
            <a:chOff x="4584513" y="3908046"/>
            <a:chExt cx="1022400" cy="1024753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901D4FA4-13E9-40D6-BF58-1C0BC19D463E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81B177B-8304-45EB-874C-54B8E05D90AF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0" name="椭圆 3">
                <a:extLst>
                  <a:ext uri="{FF2B5EF4-FFF2-40B4-BE49-F238E27FC236}">
                    <a16:creationId xmlns:a16="http://schemas.microsoft.com/office/drawing/2014/main" id="{4434D226-9ED0-4A4F-9C36-2DCDBCD7FA93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1" name="椭圆 4">
                <a:extLst>
                  <a:ext uri="{FF2B5EF4-FFF2-40B4-BE49-F238E27FC236}">
                    <a16:creationId xmlns:a16="http://schemas.microsoft.com/office/drawing/2014/main" id="{7E559C6B-EA5D-4CA9-A9D9-B115304B308D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62" name="矩形: 圆角 7">
                <a:extLst>
                  <a:ext uri="{FF2B5EF4-FFF2-40B4-BE49-F238E27FC236}">
                    <a16:creationId xmlns:a16="http://schemas.microsoft.com/office/drawing/2014/main" id="{8B0361A0-4D00-40D0-B2A7-D07C5B840147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3" name="矩形: 圆角 7">
                <a:extLst>
                  <a:ext uri="{FF2B5EF4-FFF2-40B4-BE49-F238E27FC236}">
                    <a16:creationId xmlns:a16="http://schemas.microsoft.com/office/drawing/2014/main" id="{2FEFB7FD-8346-446B-9866-15D3A30954F4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4" name="矩形 11">
                <a:extLst>
                  <a:ext uri="{FF2B5EF4-FFF2-40B4-BE49-F238E27FC236}">
                    <a16:creationId xmlns:a16="http://schemas.microsoft.com/office/drawing/2014/main" id="{CD80AD54-D51F-40F0-B53A-7F83B160D776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5" name="矩形 11">
                <a:extLst>
                  <a:ext uri="{FF2B5EF4-FFF2-40B4-BE49-F238E27FC236}">
                    <a16:creationId xmlns:a16="http://schemas.microsoft.com/office/drawing/2014/main" id="{8EC72967-8FD6-44A5-B093-CA82C66B72D8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BD3CDD81-5233-45C2-83F0-2004B9FC37CD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42B7802B-1E26-43B7-9BE0-8C7EEC8D7230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5858D2CB-F13C-4538-867A-A09B59C90F2A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C28FDCC-07EA-4F4B-959F-2728E3E388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4D2D64AC-F2DB-4E22-9A1D-EA8F98F1C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5C21B065-5E1E-45F2-B439-73F1E2725F4C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CA540272-6EF6-45AD-87C1-00597CC5734C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C59D76C-D2C4-4194-B2D7-E9C38B01589F}"/>
              </a:ext>
            </a:extLst>
          </p:cNvPr>
          <p:cNvGrpSpPr/>
          <p:nvPr/>
        </p:nvGrpSpPr>
        <p:grpSpPr>
          <a:xfrm>
            <a:off x="3934798" y="1140019"/>
            <a:ext cx="1094492" cy="1097009"/>
            <a:chOff x="4584513" y="3908046"/>
            <a:chExt cx="1022400" cy="1024753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5EAE777D-3BCB-481B-BE1E-2F9F17F0552E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CB501172-8584-41EC-A485-952FDC4CACF5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76" name="椭圆 3">
                <a:extLst>
                  <a:ext uri="{FF2B5EF4-FFF2-40B4-BE49-F238E27FC236}">
                    <a16:creationId xmlns:a16="http://schemas.microsoft.com/office/drawing/2014/main" id="{2C5C48BB-2E75-44B6-A9F8-0BA06B95252D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77" name="椭圆 4">
                <a:extLst>
                  <a:ext uri="{FF2B5EF4-FFF2-40B4-BE49-F238E27FC236}">
                    <a16:creationId xmlns:a16="http://schemas.microsoft.com/office/drawing/2014/main" id="{61230284-4F2B-40BF-A46B-E1BC4F3CCBF3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78" name="矩形: 圆角 7">
                <a:extLst>
                  <a:ext uri="{FF2B5EF4-FFF2-40B4-BE49-F238E27FC236}">
                    <a16:creationId xmlns:a16="http://schemas.microsoft.com/office/drawing/2014/main" id="{1CD0B0BC-05AF-4E3F-A2DF-E8276814BA34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79" name="矩形: 圆角 7">
                <a:extLst>
                  <a:ext uri="{FF2B5EF4-FFF2-40B4-BE49-F238E27FC236}">
                    <a16:creationId xmlns:a16="http://schemas.microsoft.com/office/drawing/2014/main" id="{8971C959-A2E8-4917-9BFA-D82446B23943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80" name="矩形 11">
                <a:extLst>
                  <a:ext uri="{FF2B5EF4-FFF2-40B4-BE49-F238E27FC236}">
                    <a16:creationId xmlns:a16="http://schemas.microsoft.com/office/drawing/2014/main" id="{16794049-B1B5-4AFB-94E2-CB1E8BCF94F3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81" name="矩形 11">
                <a:extLst>
                  <a:ext uri="{FF2B5EF4-FFF2-40B4-BE49-F238E27FC236}">
                    <a16:creationId xmlns:a16="http://schemas.microsoft.com/office/drawing/2014/main" id="{9E8A1693-A6B8-48E8-81BD-BE736A67AE77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FBB519C8-BE3F-484D-A6B5-0E0B2F5033B3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FF6FD324-AD74-49AD-A034-AEBC45807FB8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5EB6EB42-B26B-48A6-9F9E-33128189227F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9AB9277-E648-40EF-B3FB-05ED02C1FC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6F637531-69C7-4596-88C8-7A0BDFAD4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FC1B3428-429E-43BB-9E00-E442ACE79E56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D911A978-442E-41B4-B6B7-47BB0F32063F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453A471B-25A6-4514-A99F-3224CCCDFC77}"/>
              </a:ext>
            </a:extLst>
          </p:cNvPr>
          <p:cNvCxnSpPr>
            <a:cxnSpLocks/>
            <a:stCxn id="45" idx="2"/>
            <a:endCxn id="61" idx="2"/>
          </p:cNvCxnSpPr>
          <p:nvPr/>
        </p:nvCxnSpPr>
        <p:spPr>
          <a:xfrm>
            <a:off x="3997380" y="716381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7C0865A5-F4BF-49EB-88EC-40E998C03784}"/>
              </a:ext>
            </a:extLst>
          </p:cNvPr>
          <p:cNvCxnSpPr>
            <a:cxnSpLocks/>
          </p:cNvCxnSpPr>
          <p:nvPr/>
        </p:nvCxnSpPr>
        <p:spPr>
          <a:xfrm>
            <a:off x="4232491" y="1103037"/>
            <a:ext cx="298734" cy="3071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015E218B-3112-42C8-80B3-050F60AB6856}"/>
              </a:ext>
            </a:extLst>
          </p:cNvPr>
          <p:cNvCxnSpPr>
            <a:cxnSpLocks/>
          </p:cNvCxnSpPr>
          <p:nvPr/>
        </p:nvCxnSpPr>
        <p:spPr>
          <a:xfrm>
            <a:off x="3542160" y="822838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82710683-B8F2-4878-960F-1641885896BD}"/>
              </a:ext>
            </a:extLst>
          </p:cNvPr>
          <p:cNvCxnSpPr>
            <a:cxnSpLocks/>
          </p:cNvCxnSpPr>
          <p:nvPr/>
        </p:nvCxnSpPr>
        <p:spPr>
          <a:xfrm>
            <a:off x="3833916" y="1274264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D01BDC5E-2974-42BB-ADAC-AFA02CB7B9DB}"/>
              </a:ext>
            </a:extLst>
          </p:cNvPr>
          <p:cNvSpPr txBox="1"/>
          <p:nvPr/>
        </p:nvSpPr>
        <p:spPr>
          <a:xfrm>
            <a:off x="3360138" y="2224502"/>
            <a:ext cx="1639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3D Registration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CBAA879-03B4-47EF-B250-7A671F49D67F}"/>
              </a:ext>
            </a:extLst>
          </p:cNvPr>
          <p:cNvSpPr txBox="1"/>
          <p:nvPr/>
        </p:nvSpPr>
        <p:spPr>
          <a:xfrm>
            <a:off x="2305174" y="1129605"/>
            <a:ext cx="838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＝</a:t>
            </a: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D3B68AC-5E1C-4D54-861E-D79BD458F0AB}"/>
              </a:ext>
            </a:extLst>
          </p:cNvPr>
          <p:cNvGrpSpPr/>
          <p:nvPr/>
        </p:nvGrpSpPr>
        <p:grpSpPr>
          <a:xfrm>
            <a:off x="6459344" y="662535"/>
            <a:ext cx="1094492" cy="1097009"/>
            <a:chOff x="4584513" y="3908046"/>
            <a:chExt cx="1022400" cy="1024753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E03CFED8-6BEC-4E7B-817C-B36691C4307C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8B5711D8-0200-4667-85BD-E4CAB4C3CA8C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98" name="椭圆 3">
                <a:extLst>
                  <a:ext uri="{FF2B5EF4-FFF2-40B4-BE49-F238E27FC236}">
                    <a16:creationId xmlns:a16="http://schemas.microsoft.com/office/drawing/2014/main" id="{5C954740-8525-49EA-A2B1-A3FEEA742A4D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99" name="椭圆 4">
                <a:extLst>
                  <a:ext uri="{FF2B5EF4-FFF2-40B4-BE49-F238E27FC236}">
                    <a16:creationId xmlns:a16="http://schemas.microsoft.com/office/drawing/2014/main" id="{0DAEBEA8-0789-4359-BA55-1055AF77245F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00" name="矩形: 圆角 7">
                <a:extLst>
                  <a:ext uri="{FF2B5EF4-FFF2-40B4-BE49-F238E27FC236}">
                    <a16:creationId xmlns:a16="http://schemas.microsoft.com/office/drawing/2014/main" id="{23738624-8039-4613-9016-BFD0DE9A0EAE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01" name="矩形: 圆角 7">
                <a:extLst>
                  <a:ext uri="{FF2B5EF4-FFF2-40B4-BE49-F238E27FC236}">
                    <a16:creationId xmlns:a16="http://schemas.microsoft.com/office/drawing/2014/main" id="{9D1F9E43-6CA1-4D98-A222-0EBBFF3F58FB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02" name="矩形 11">
                <a:extLst>
                  <a:ext uri="{FF2B5EF4-FFF2-40B4-BE49-F238E27FC236}">
                    <a16:creationId xmlns:a16="http://schemas.microsoft.com/office/drawing/2014/main" id="{56EA8046-9E5A-4079-82F1-B6F70834B492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03" name="矩形 11">
                <a:extLst>
                  <a:ext uri="{FF2B5EF4-FFF2-40B4-BE49-F238E27FC236}">
                    <a16:creationId xmlns:a16="http://schemas.microsoft.com/office/drawing/2014/main" id="{6302634B-3DEF-4D8C-A1FE-82E33ACA2000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7E97FE99-7632-4F2E-9CF7-6878BA76ACEE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B517723B-6311-4A29-9943-9AB1E138EAFB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ADEE5881-815C-4592-9154-1115301316D7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33E1AF4D-0C04-4735-A082-C78974D61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1939ADAD-9E1F-4DE6-9089-A4D0A2AE0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D57F9563-B1EF-4DB1-91B0-7C42DFF68342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7201BF53-D358-41B9-B2FD-D73AE223D80E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CE71B55D-6A3D-4D0A-B9A7-BD521CB4BBE0}"/>
              </a:ext>
            </a:extLst>
          </p:cNvPr>
          <p:cNvGrpSpPr/>
          <p:nvPr/>
        </p:nvGrpSpPr>
        <p:grpSpPr>
          <a:xfrm>
            <a:off x="6626260" y="813226"/>
            <a:ext cx="1094492" cy="1097009"/>
            <a:chOff x="4584513" y="3908046"/>
            <a:chExt cx="1022400" cy="1024753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0353892B-2A8C-4866-9685-E9220CFEC1A7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CB7F5371-C18C-4737-BDA4-23E0B51BEEB9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4" name="椭圆 3">
                <a:extLst>
                  <a:ext uri="{FF2B5EF4-FFF2-40B4-BE49-F238E27FC236}">
                    <a16:creationId xmlns:a16="http://schemas.microsoft.com/office/drawing/2014/main" id="{B0D6476C-7653-49F1-A36C-930B99E75CFB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5" name="椭圆 4">
                <a:extLst>
                  <a:ext uri="{FF2B5EF4-FFF2-40B4-BE49-F238E27FC236}">
                    <a16:creationId xmlns:a16="http://schemas.microsoft.com/office/drawing/2014/main" id="{A3D94881-6663-4FC6-8CA8-93E088BAF762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16" name="矩形: 圆角 7">
                <a:extLst>
                  <a:ext uri="{FF2B5EF4-FFF2-40B4-BE49-F238E27FC236}">
                    <a16:creationId xmlns:a16="http://schemas.microsoft.com/office/drawing/2014/main" id="{653FA863-30ED-4521-9DFF-C1384D30B568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7" name="矩形: 圆角 7">
                <a:extLst>
                  <a:ext uri="{FF2B5EF4-FFF2-40B4-BE49-F238E27FC236}">
                    <a16:creationId xmlns:a16="http://schemas.microsoft.com/office/drawing/2014/main" id="{063E4725-FB7F-4424-8ECD-3DA045F46490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8" name="矩形 11">
                <a:extLst>
                  <a:ext uri="{FF2B5EF4-FFF2-40B4-BE49-F238E27FC236}">
                    <a16:creationId xmlns:a16="http://schemas.microsoft.com/office/drawing/2014/main" id="{FA4AE8E6-6AAF-4722-838A-528DE3F054E1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9" name="矩形 11">
                <a:extLst>
                  <a:ext uri="{FF2B5EF4-FFF2-40B4-BE49-F238E27FC236}">
                    <a16:creationId xmlns:a16="http://schemas.microsoft.com/office/drawing/2014/main" id="{663FA821-E6FF-486C-A38F-8327212D7312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C04EB3F6-CCEA-4E41-864B-816D76944E41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66CBDBC9-CA2E-4D17-B1F0-B5BFD5576DF5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15C99EE0-3559-437C-8B52-B81DBA2810FD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93FE550-B56F-4928-B7ED-E0BFBB1A94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BC30AAB2-86E5-41BD-BED5-3C582DBF21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C2AEE0F-C892-47A8-AD82-DFD7F7AADF73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21C6B608-A45E-4505-9E35-A09CB47BA607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88F33E5-390B-4294-9284-4D469C54CCF1}"/>
              </a:ext>
            </a:extLst>
          </p:cNvPr>
          <p:cNvSpPr txBox="1"/>
          <p:nvPr/>
        </p:nvSpPr>
        <p:spPr>
          <a:xfrm>
            <a:off x="6006843" y="2216533"/>
            <a:ext cx="2104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Isotropic Reconstruction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D9324FEA-2280-47AB-9009-1E9DDC120D8C}"/>
              </a:ext>
            </a:extLst>
          </p:cNvPr>
          <p:cNvSpPr txBox="1"/>
          <p:nvPr/>
        </p:nvSpPr>
        <p:spPr>
          <a:xfrm>
            <a:off x="5176193" y="1121104"/>
            <a:ext cx="838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＋</a:t>
            </a:r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91DD0061-7D16-4632-8082-81DCB1575707}"/>
              </a:ext>
            </a:extLst>
          </p:cNvPr>
          <p:cNvGrpSpPr/>
          <p:nvPr/>
        </p:nvGrpSpPr>
        <p:grpSpPr>
          <a:xfrm>
            <a:off x="6761236" y="946318"/>
            <a:ext cx="1094492" cy="1097009"/>
            <a:chOff x="4584513" y="3908046"/>
            <a:chExt cx="1022400" cy="1024753"/>
          </a:xfrm>
        </p:grpSpPr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7D8E9145-1F99-44BB-AF28-6D1E97335753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FB3EC20B-7AD8-4B85-8DAA-7DF2D51E99E2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2" name="椭圆 3">
                <a:extLst>
                  <a:ext uri="{FF2B5EF4-FFF2-40B4-BE49-F238E27FC236}">
                    <a16:creationId xmlns:a16="http://schemas.microsoft.com/office/drawing/2014/main" id="{424990A0-296E-462D-970C-433A0491875B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3" name="椭圆 4">
                <a:extLst>
                  <a:ext uri="{FF2B5EF4-FFF2-40B4-BE49-F238E27FC236}">
                    <a16:creationId xmlns:a16="http://schemas.microsoft.com/office/drawing/2014/main" id="{EADF4514-D3A9-4D83-9DDD-461D3D111B0E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4" name="矩形: 圆角 7">
                <a:extLst>
                  <a:ext uri="{FF2B5EF4-FFF2-40B4-BE49-F238E27FC236}">
                    <a16:creationId xmlns:a16="http://schemas.microsoft.com/office/drawing/2014/main" id="{963BBF45-4A17-45FA-99B6-5766559965BD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5" name="矩形: 圆角 7">
                <a:extLst>
                  <a:ext uri="{FF2B5EF4-FFF2-40B4-BE49-F238E27FC236}">
                    <a16:creationId xmlns:a16="http://schemas.microsoft.com/office/drawing/2014/main" id="{E90B1E7A-10B2-4798-B11E-2BE3EEDDC911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6" name="矩形 11">
                <a:extLst>
                  <a:ext uri="{FF2B5EF4-FFF2-40B4-BE49-F238E27FC236}">
                    <a16:creationId xmlns:a16="http://schemas.microsoft.com/office/drawing/2014/main" id="{4059ABAE-D5AA-493C-AA9F-A89853EF80C7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7" name="矩形 11">
                <a:extLst>
                  <a:ext uri="{FF2B5EF4-FFF2-40B4-BE49-F238E27FC236}">
                    <a16:creationId xmlns:a16="http://schemas.microsoft.com/office/drawing/2014/main" id="{8F8C42E6-9D4D-4C43-AC45-744463E17F5B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C4351A45-DA66-46A2-9666-87BD08C010E0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AAFBF9D0-6495-4F62-9DA7-23E938CB69BF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3B4E3EFF-D23A-40E7-8311-B08E8AEFEA28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31481A11-B039-445C-B1F3-EDAE6D5F46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879F6E37-F37D-493D-818C-59D76F680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93BF9C11-46AE-4E05-8C34-A683E54CDF0A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52750A53-6178-4142-88D1-FE8764BEBD2B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1E4FD55B-9ADA-4B38-ACDC-088F7C7661CA}"/>
              </a:ext>
            </a:extLst>
          </p:cNvPr>
          <p:cNvGrpSpPr/>
          <p:nvPr/>
        </p:nvGrpSpPr>
        <p:grpSpPr>
          <a:xfrm>
            <a:off x="6913807" y="1097828"/>
            <a:ext cx="1094492" cy="1097009"/>
            <a:chOff x="4584513" y="3908046"/>
            <a:chExt cx="1022400" cy="1024753"/>
          </a:xfrm>
        </p:grpSpPr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074BF48F-D2E1-4C6F-BADE-C9E1F2492DD7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84A1F853-1DB4-4E25-8EF1-A8547D1F51E0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8" name="椭圆 3">
                <a:extLst>
                  <a:ext uri="{FF2B5EF4-FFF2-40B4-BE49-F238E27FC236}">
                    <a16:creationId xmlns:a16="http://schemas.microsoft.com/office/drawing/2014/main" id="{BCAD30F5-7510-4D60-BF42-33F77513107C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9" name="椭圆 4">
                <a:extLst>
                  <a:ext uri="{FF2B5EF4-FFF2-40B4-BE49-F238E27FC236}">
                    <a16:creationId xmlns:a16="http://schemas.microsoft.com/office/drawing/2014/main" id="{C2748F9F-932A-4549-A6F7-65B3D216D684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0" name="矩形: 圆角 7">
                <a:extLst>
                  <a:ext uri="{FF2B5EF4-FFF2-40B4-BE49-F238E27FC236}">
                    <a16:creationId xmlns:a16="http://schemas.microsoft.com/office/drawing/2014/main" id="{FD557CD2-01E1-4A65-8417-DCE79F468EE2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1" name="矩形: 圆角 7">
                <a:extLst>
                  <a:ext uri="{FF2B5EF4-FFF2-40B4-BE49-F238E27FC236}">
                    <a16:creationId xmlns:a16="http://schemas.microsoft.com/office/drawing/2014/main" id="{3ABB08D7-92A7-4865-ACAA-27E8137C9EDC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2" name="矩形 11">
                <a:extLst>
                  <a:ext uri="{FF2B5EF4-FFF2-40B4-BE49-F238E27FC236}">
                    <a16:creationId xmlns:a16="http://schemas.microsoft.com/office/drawing/2014/main" id="{F0607A24-144A-477F-BE35-B27F53131D75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3" name="矩形 11">
                <a:extLst>
                  <a:ext uri="{FF2B5EF4-FFF2-40B4-BE49-F238E27FC236}">
                    <a16:creationId xmlns:a16="http://schemas.microsoft.com/office/drawing/2014/main" id="{BCA30575-0423-43CF-B51C-C7A770E2D1F8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59C11580-1FF9-4E60-A0DC-AEF00A1EF5B5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C0BBF2A7-25C9-4EDC-BA61-9AED63FDF660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F9D50EAF-47D5-493F-AF2F-27FB9B3B9DC3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36767F94-F291-4C65-9C7C-51D87A1F8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17C96E86-86E8-43B5-98C0-A33291CBA8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630F7076-FED1-439E-902F-C3C447E87A59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4CDEB41E-ACFF-450B-B167-A5274FAA5ACA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7A4958B9-8B8F-46C5-B260-D98BF6DB84DF}"/>
              </a:ext>
            </a:extLst>
          </p:cNvPr>
          <p:cNvGrpSpPr/>
          <p:nvPr/>
        </p:nvGrpSpPr>
        <p:grpSpPr>
          <a:xfrm>
            <a:off x="340582" y="480797"/>
            <a:ext cx="1094492" cy="1097009"/>
            <a:chOff x="4584513" y="3908046"/>
            <a:chExt cx="1022400" cy="1024753"/>
          </a:xfrm>
        </p:grpSpPr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64F37642-D0C8-423C-A89C-44CDB26F4DE8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B3D0BFFA-FE5E-48F8-B730-0E947B3B2763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4" name="椭圆 3">
                <a:extLst>
                  <a:ext uri="{FF2B5EF4-FFF2-40B4-BE49-F238E27FC236}">
                    <a16:creationId xmlns:a16="http://schemas.microsoft.com/office/drawing/2014/main" id="{AAC21C6B-45BB-4BB5-861C-A945E1E81443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5" name="椭圆 4">
                <a:extLst>
                  <a:ext uri="{FF2B5EF4-FFF2-40B4-BE49-F238E27FC236}">
                    <a16:creationId xmlns:a16="http://schemas.microsoft.com/office/drawing/2014/main" id="{D0544D17-35F3-4B8D-9693-E5FE79225A35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66" name="矩形: 圆角 7">
                <a:extLst>
                  <a:ext uri="{FF2B5EF4-FFF2-40B4-BE49-F238E27FC236}">
                    <a16:creationId xmlns:a16="http://schemas.microsoft.com/office/drawing/2014/main" id="{FF1E3726-433C-4FD9-9EDF-C96EC8A464C3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7" name="矩形: 圆角 7">
                <a:extLst>
                  <a:ext uri="{FF2B5EF4-FFF2-40B4-BE49-F238E27FC236}">
                    <a16:creationId xmlns:a16="http://schemas.microsoft.com/office/drawing/2014/main" id="{5B31FA68-73D7-40E9-B3A1-C110C9EBB060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8" name="矩形 11">
                <a:extLst>
                  <a:ext uri="{FF2B5EF4-FFF2-40B4-BE49-F238E27FC236}">
                    <a16:creationId xmlns:a16="http://schemas.microsoft.com/office/drawing/2014/main" id="{A3976E97-60DD-4B2E-B716-3498C57661B8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9" name="矩形 11">
                <a:extLst>
                  <a:ext uri="{FF2B5EF4-FFF2-40B4-BE49-F238E27FC236}">
                    <a16:creationId xmlns:a16="http://schemas.microsoft.com/office/drawing/2014/main" id="{0E3D6F39-EBBC-4740-9D93-16CFEAC35A08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D2858A14-2D8B-42E6-94D7-F7C192415E56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FD2E97C2-7759-417C-B6FE-281C0AF5713E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7B2C1479-4433-430C-A6CB-CA8C4EA822B2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60290A2B-9209-4931-8A0D-F958A72767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9C8405CF-D464-4BB7-972A-B798931243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3526472F-225E-4BA9-B5A3-8B205CA67CAC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51AFEFE2-BB8E-4B88-9649-D5338BF3AABA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366E2C0C-BAC0-4D74-937A-0B38FA9F5EC1}"/>
              </a:ext>
            </a:extLst>
          </p:cNvPr>
          <p:cNvGrpSpPr/>
          <p:nvPr/>
        </p:nvGrpSpPr>
        <p:grpSpPr>
          <a:xfrm>
            <a:off x="478885" y="583700"/>
            <a:ext cx="1094492" cy="1097009"/>
            <a:chOff x="4584513" y="3908046"/>
            <a:chExt cx="1022400" cy="1024753"/>
          </a:xfrm>
        </p:grpSpPr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C50F0762-CC18-4A57-B58D-B269ED3BEA5E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1D101E78-6ABF-4FF3-9192-F5C7FB108046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0" name="椭圆 3">
                <a:extLst>
                  <a:ext uri="{FF2B5EF4-FFF2-40B4-BE49-F238E27FC236}">
                    <a16:creationId xmlns:a16="http://schemas.microsoft.com/office/drawing/2014/main" id="{8D869A97-8266-444B-8F5C-D9BE58750214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1" name="椭圆 4">
                <a:extLst>
                  <a:ext uri="{FF2B5EF4-FFF2-40B4-BE49-F238E27FC236}">
                    <a16:creationId xmlns:a16="http://schemas.microsoft.com/office/drawing/2014/main" id="{5FC2D523-A61D-44A7-8845-349400EACB52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2" name="矩形: 圆角 7">
                <a:extLst>
                  <a:ext uri="{FF2B5EF4-FFF2-40B4-BE49-F238E27FC236}">
                    <a16:creationId xmlns:a16="http://schemas.microsoft.com/office/drawing/2014/main" id="{BE9D5953-C150-4A05-AE87-A9EBF64FA0E4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3" name="矩形: 圆角 7">
                <a:extLst>
                  <a:ext uri="{FF2B5EF4-FFF2-40B4-BE49-F238E27FC236}">
                    <a16:creationId xmlns:a16="http://schemas.microsoft.com/office/drawing/2014/main" id="{710A6B3C-5CD4-48DA-B061-270236897E3F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4" name="矩形 11">
                <a:extLst>
                  <a:ext uri="{FF2B5EF4-FFF2-40B4-BE49-F238E27FC236}">
                    <a16:creationId xmlns:a16="http://schemas.microsoft.com/office/drawing/2014/main" id="{20CEFB73-15CB-4670-9BC8-2418D1D0683B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5" name="矩形 11">
                <a:extLst>
                  <a:ext uri="{FF2B5EF4-FFF2-40B4-BE49-F238E27FC236}">
                    <a16:creationId xmlns:a16="http://schemas.microsoft.com/office/drawing/2014/main" id="{63591B28-D156-4562-A537-351351AF7024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D349D27D-6592-4739-8A93-F2826666AE9F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7" name="椭圆 186">
                <a:extLst>
                  <a:ext uri="{FF2B5EF4-FFF2-40B4-BE49-F238E27FC236}">
                    <a16:creationId xmlns:a16="http://schemas.microsoft.com/office/drawing/2014/main" id="{6937C8A0-15CF-4A08-91D7-0487EDF945BD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B8EE9740-94FC-4DBF-9D34-F143321B08CA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C09CCA40-7850-4B6B-9631-FE69FD02FB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332361C2-301E-45A9-8D27-8BFCB8AA3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0A9F5E20-434D-467B-8472-7B97FE9E25C6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D172F32E-A3F9-4C5D-9F41-894275FB498F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66ED9E16-412D-44B9-AD50-EF1774E69946}"/>
              </a:ext>
            </a:extLst>
          </p:cNvPr>
          <p:cNvGrpSpPr/>
          <p:nvPr/>
        </p:nvGrpSpPr>
        <p:grpSpPr>
          <a:xfrm>
            <a:off x="637030" y="720971"/>
            <a:ext cx="1094492" cy="1097009"/>
            <a:chOff x="4584513" y="3908046"/>
            <a:chExt cx="1022400" cy="1024753"/>
          </a:xfrm>
        </p:grpSpPr>
        <p:grpSp>
          <p:nvGrpSpPr>
            <p:cNvPr id="190" name="组合 189">
              <a:extLst>
                <a:ext uri="{FF2B5EF4-FFF2-40B4-BE49-F238E27FC236}">
                  <a16:creationId xmlns:a16="http://schemas.microsoft.com/office/drawing/2014/main" id="{8CF1E092-997E-4EEE-8FF4-365800088CCC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B5DC435F-8A8C-43B7-99F4-935B7FC783F9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96" name="椭圆 3">
                <a:extLst>
                  <a:ext uri="{FF2B5EF4-FFF2-40B4-BE49-F238E27FC236}">
                    <a16:creationId xmlns:a16="http://schemas.microsoft.com/office/drawing/2014/main" id="{0CB1D10D-91DE-4AA2-95BF-94203F8F4CC6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97" name="椭圆 4">
                <a:extLst>
                  <a:ext uri="{FF2B5EF4-FFF2-40B4-BE49-F238E27FC236}">
                    <a16:creationId xmlns:a16="http://schemas.microsoft.com/office/drawing/2014/main" id="{8C5ACB73-6654-4AD3-A32D-D4EF7337E37B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98" name="矩形: 圆角 7">
                <a:extLst>
                  <a:ext uri="{FF2B5EF4-FFF2-40B4-BE49-F238E27FC236}">
                    <a16:creationId xmlns:a16="http://schemas.microsoft.com/office/drawing/2014/main" id="{B61D01D1-7C28-429F-9A01-861795A6BFBA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99" name="矩形: 圆角 7">
                <a:extLst>
                  <a:ext uri="{FF2B5EF4-FFF2-40B4-BE49-F238E27FC236}">
                    <a16:creationId xmlns:a16="http://schemas.microsoft.com/office/drawing/2014/main" id="{ACD0856F-9F2C-4E4D-BC05-BEF2BBD33375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0" name="矩形 11">
                <a:extLst>
                  <a:ext uri="{FF2B5EF4-FFF2-40B4-BE49-F238E27FC236}">
                    <a16:creationId xmlns:a16="http://schemas.microsoft.com/office/drawing/2014/main" id="{A978F688-762A-44CF-AF52-AA270AA13ADD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1" name="矩形 11">
                <a:extLst>
                  <a:ext uri="{FF2B5EF4-FFF2-40B4-BE49-F238E27FC236}">
                    <a16:creationId xmlns:a16="http://schemas.microsoft.com/office/drawing/2014/main" id="{49F2CFE0-A7C7-417C-93CF-855689263E26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90EDE009-6CAB-4E44-8D66-B573FC749564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3507BE8F-9677-4D2E-AE8E-47DDCB202D79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59A21BEF-C801-4D9C-97D7-27CE81397473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E7CC3575-90E9-4D07-B2D8-ADE9ADDD4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88436522-B3B9-4F95-BF7C-D9B8116FB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635304E1-236F-4A9D-8625-062068427206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3FEDC056-378E-4283-916B-52D89E003C5A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E316C67-A4A0-4295-A504-73FA072C98BB}"/>
              </a:ext>
            </a:extLst>
          </p:cNvPr>
          <p:cNvGrpSpPr/>
          <p:nvPr/>
        </p:nvGrpSpPr>
        <p:grpSpPr>
          <a:xfrm>
            <a:off x="803946" y="871662"/>
            <a:ext cx="1094492" cy="1097009"/>
            <a:chOff x="4584513" y="3908046"/>
            <a:chExt cx="1022400" cy="1024753"/>
          </a:xfrm>
        </p:grpSpPr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8C4E7C72-8472-4D86-B167-BC67F0BB2D64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11" name="矩形 210">
                <a:extLst>
                  <a:ext uri="{FF2B5EF4-FFF2-40B4-BE49-F238E27FC236}">
                    <a16:creationId xmlns:a16="http://schemas.microsoft.com/office/drawing/2014/main" id="{C85BF5EF-F8EB-4D9F-8983-0C413A3AEDB1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2" name="椭圆 3">
                <a:extLst>
                  <a:ext uri="{FF2B5EF4-FFF2-40B4-BE49-F238E27FC236}">
                    <a16:creationId xmlns:a16="http://schemas.microsoft.com/office/drawing/2014/main" id="{65674DB0-6AC1-4D8F-BCFE-455ACBEB7DAE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3" name="椭圆 4">
                <a:extLst>
                  <a:ext uri="{FF2B5EF4-FFF2-40B4-BE49-F238E27FC236}">
                    <a16:creationId xmlns:a16="http://schemas.microsoft.com/office/drawing/2014/main" id="{3240D18F-3197-4F32-91AF-045C4BA301BE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14" name="矩形: 圆角 7">
                <a:extLst>
                  <a:ext uri="{FF2B5EF4-FFF2-40B4-BE49-F238E27FC236}">
                    <a16:creationId xmlns:a16="http://schemas.microsoft.com/office/drawing/2014/main" id="{B4E8DF36-49E2-42A5-9DD6-A12B96A8B54E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5" name="矩形: 圆角 7">
                <a:extLst>
                  <a:ext uri="{FF2B5EF4-FFF2-40B4-BE49-F238E27FC236}">
                    <a16:creationId xmlns:a16="http://schemas.microsoft.com/office/drawing/2014/main" id="{B9BBFE98-FD6F-4EE8-8E7F-F416FFA13EDF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6" name="矩形 11">
                <a:extLst>
                  <a:ext uri="{FF2B5EF4-FFF2-40B4-BE49-F238E27FC236}">
                    <a16:creationId xmlns:a16="http://schemas.microsoft.com/office/drawing/2014/main" id="{C25FB6BB-01DC-4C6A-8905-BA917F5ED836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7" name="矩形 11">
                <a:extLst>
                  <a:ext uri="{FF2B5EF4-FFF2-40B4-BE49-F238E27FC236}">
                    <a16:creationId xmlns:a16="http://schemas.microsoft.com/office/drawing/2014/main" id="{4779511E-CB16-47E8-A68C-1DD5F43B7C00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2CFA617D-5904-4AA4-9B87-E354993EE505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C54173A9-A910-493F-828F-81A1DE9F11B6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AE1A5822-976E-4886-93C1-F13BF9672961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75B7151C-4525-4AD4-9949-173BBBF1A8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C071F11B-F73C-4730-900D-B3C458976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F74CEAF5-99A5-47D8-80C8-6595C8736E3E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3F9CAAE4-93F1-4445-85AC-32456D7671FD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C069DB7A-030D-4BC8-9754-3EA00C56A38B}"/>
              </a:ext>
            </a:extLst>
          </p:cNvPr>
          <p:cNvGrpSpPr/>
          <p:nvPr/>
        </p:nvGrpSpPr>
        <p:grpSpPr>
          <a:xfrm>
            <a:off x="938922" y="1004754"/>
            <a:ext cx="1094492" cy="1097009"/>
            <a:chOff x="4584513" y="3908046"/>
            <a:chExt cx="1022400" cy="1024753"/>
          </a:xfrm>
        </p:grpSpPr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22DD5B43-339A-4F5B-92CF-5B19391D4B2E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0FA28A45-DEF4-4431-B570-C39F5A6ED746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28" name="椭圆 3">
                <a:extLst>
                  <a:ext uri="{FF2B5EF4-FFF2-40B4-BE49-F238E27FC236}">
                    <a16:creationId xmlns:a16="http://schemas.microsoft.com/office/drawing/2014/main" id="{E1E2D7ED-DC38-4499-8A96-CF638634B41E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29" name="椭圆 4">
                <a:extLst>
                  <a:ext uri="{FF2B5EF4-FFF2-40B4-BE49-F238E27FC236}">
                    <a16:creationId xmlns:a16="http://schemas.microsoft.com/office/drawing/2014/main" id="{53FDA9D2-7A0B-4A47-9327-AB8A7E12B307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30" name="矩形: 圆角 7">
                <a:extLst>
                  <a:ext uri="{FF2B5EF4-FFF2-40B4-BE49-F238E27FC236}">
                    <a16:creationId xmlns:a16="http://schemas.microsoft.com/office/drawing/2014/main" id="{924969D2-BCC7-4930-AF4E-A56A88553C13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1" name="矩形: 圆角 7">
                <a:extLst>
                  <a:ext uri="{FF2B5EF4-FFF2-40B4-BE49-F238E27FC236}">
                    <a16:creationId xmlns:a16="http://schemas.microsoft.com/office/drawing/2014/main" id="{DE871DC7-95C3-4794-9210-FC58A691C4C9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2" name="矩形 11">
                <a:extLst>
                  <a:ext uri="{FF2B5EF4-FFF2-40B4-BE49-F238E27FC236}">
                    <a16:creationId xmlns:a16="http://schemas.microsoft.com/office/drawing/2014/main" id="{6D603998-5599-4A3F-9746-5466D218879D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3" name="矩形 11">
                <a:extLst>
                  <a:ext uri="{FF2B5EF4-FFF2-40B4-BE49-F238E27FC236}">
                    <a16:creationId xmlns:a16="http://schemas.microsoft.com/office/drawing/2014/main" id="{497845F3-7315-449C-A549-7F364F4AAC52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4" name="椭圆 233">
                <a:extLst>
                  <a:ext uri="{FF2B5EF4-FFF2-40B4-BE49-F238E27FC236}">
                    <a16:creationId xmlns:a16="http://schemas.microsoft.com/office/drawing/2014/main" id="{670BAF39-C329-4336-9D9E-51D536DB0DA8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35" name="椭圆 234">
                <a:extLst>
                  <a:ext uri="{FF2B5EF4-FFF2-40B4-BE49-F238E27FC236}">
                    <a16:creationId xmlns:a16="http://schemas.microsoft.com/office/drawing/2014/main" id="{54660A2B-ECD0-4CEC-8CD1-F67045E1A180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36" name="椭圆 235">
                <a:extLst>
                  <a:ext uri="{FF2B5EF4-FFF2-40B4-BE49-F238E27FC236}">
                    <a16:creationId xmlns:a16="http://schemas.microsoft.com/office/drawing/2014/main" id="{6748CAC8-4E30-497E-A6E9-B73E8BCFEC17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154A5FED-6EF6-4691-907C-6324A891C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D533E856-CA4B-4A1D-86B1-1A49BDA1A3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3ABCCAF0-108D-4CF9-97CF-1F9DD1940DB3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9594C2D0-8BB6-4048-8975-114BE99E363F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EFB327AF-86B1-49FE-AF03-086A73EBE41D}"/>
              </a:ext>
            </a:extLst>
          </p:cNvPr>
          <p:cNvGrpSpPr/>
          <p:nvPr/>
        </p:nvGrpSpPr>
        <p:grpSpPr>
          <a:xfrm>
            <a:off x="1091493" y="1156264"/>
            <a:ext cx="1094492" cy="1097009"/>
            <a:chOff x="4584513" y="3908046"/>
            <a:chExt cx="1022400" cy="1024753"/>
          </a:xfrm>
        </p:grpSpPr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7E9FD69C-3CEE-45D6-AE8B-555D5F34BBD6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3C5E1249-E9FF-4AF9-B94F-C2EDD62A7947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4" name="椭圆 3">
                <a:extLst>
                  <a:ext uri="{FF2B5EF4-FFF2-40B4-BE49-F238E27FC236}">
                    <a16:creationId xmlns:a16="http://schemas.microsoft.com/office/drawing/2014/main" id="{2433F21E-D187-42B8-B07C-EEC8FC60B486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5" name="椭圆 4">
                <a:extLst>
                  <a:ext uri="{FF2B5EF4-FFF2-40B4-BE49-F238E27FC236}">
                    <a16:creationId xmlns:a16="http://schemas.microsoft.com/office/drawing/2014/main" id="{350E2CF9-A16C-4531-A0D2-BDE236085C18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46" name="矩形: 圆角 7">
                <a:extLst>
                  <a:ext uri="{FF2B5EF4-FFF2-40B4-BE49-F238E27FC236}">
                    <a16:creationId xmlns:a16="http://schemas.microsoft.com/office/drawing/2014/main" id="{75FAEAC6-95AD-445E-B8FF-0B20940C7CA4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7" name="矩形: 圆角 7">
                <a:extLst>
                  <a:ext uri="{FF2B5EF4-FFF2-40B4-BE49-F238E27FC236}">
                    <a16:creationId xmlns:a16="http://schemas.microsoft.com/office/drawing/2014/main" id="{571C1587-1F5C-440D-9158-680A328D86C8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8" name="矩形 11">
                <a:extLst>
                  <a:ext uri="{FF2B5EF4-FFF2-40B4-BE49-F238E27FC236}">
                    <a16:creationId xmlns:a16="http://schemas.microsoft.com/office/drawing/2014/main" id="{6B0B1259-4AB9-4F42-94B3-08AFAD235A34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9" name="矩形 11">
                <a:extLst>
                  <a:ext uri="{FF2B5EF4-FFF2-40B4-BE49-F238E27FC236}">
                    <a16:creationId xmlns:a16="http://schemas.microsoft.com/office/drawing/2014/main" id="{C78C1EF2-CBBB-485F-AB9E-F07A18054C12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50" name="椭圆 249">
                <a:extLst>
                  <a:ext uri="{FF2B5EF4-FFF2-40B4-BE49-F238E27FC236}">
                    <a16:creationId xmlns:a16="http://schemas.microsoft.com/office/drawing/2014/main" id="{FE642C16-44B9-43B4-AAA0-EF81B69DF558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51" name="椭圆 250">
                <a:extLst>
                  <a:ext uri="{FF2B5EF4-FFF2-40B4-BE49-F238E27FC236}">
                    <a16:creationId xmlns:a16="http://schemas.microsoft.com/office/drawing/2014/main" id="{FD30684E-504F-4AEE-89DF-093620102B53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52" name="椭圆 251">
                <a:extLst>
                  <a:ext uri="{FF2B5EF4-FFF2-40B4-BE49-F238E27FC236}">
                    <a16:creationId xmlns:a16="http://schemas.microsoft.com/office/drawing/2014/main" id="{ABDD3C80-8CB1-49F7-A809-789DCE577531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55918970-BE04-4FDC-AC9D-CCC2A876C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9EE6750D-D39E-4208-B943-3CA06DC6B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35EC911D-502A-4F3B-A5D2-B67E99636F26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329F3FA7-9EBC-4A4E-83E8-78636EC39BB1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3" name="直接连接符 252">
            <a:extLst>
              <a:ext uri="{FF2B5EF4-FFF2-40B4-BE49-F238E27FC236}">
                <a16:creationId xmlns:a16="http://schemas.microsoft.com/office/drawing/2014/main" id="{5AA0A65B-9D57-47B5-A642-E51C3982FDBE}"/>
              </a:ext>
            </a:extLst>
          </p:cNvPr>
          <p:cNvCxnSpPr>
            <a:cxnSpLocks/>
          </p:cNvCxnSpPr>
          <p:nvPr/>
        </p:nvCxnSpPr>
        <p:spPr>
          <a:xfrm>
            <a:off x="391662" y="521002"/>
            <a:ext cx="753623" cy="6979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027EF11E-D9E2-42C2-A034-BF961B2D775A}"/>
              </a:ext>
            </a:extLst>
          </p:cNvPr>
          <p:cNvCxnSpPr>
            <a:cxnSpLocks/>
          </p:cNvCxnSpPr>
          <p:nvPr/>
        </p:nvCxnSpPr>
        <p:spPr>
          <a:xfrm>
            <a:off x="1371102" y="538049"/>
            <a:ext cx="760261" cy="690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>
            <a:extLst>
              <a:ext uri="{FF2B5EF4-FFF2-40B4-BE49-F238E27FC236}">
                <a16:creationId xmlns:a16="http://schemas.microsoft.com/office/drawing/2014/main" id="{EB81AE79-0FFF-488B-BE86-46F92D8438C9}"/>
              </a:ext>
            </a:extLst>
          </p:cNvPr>
          <p:cNvCxnSpPr>
            <a:cxnSpLocks/>
          </p:cNvCxnSpPr>
          <p:nvPr/>
        </p:nvCxnSpPr>
        <p:spPr>
          <a:xfrm>
            <a:off x="376605" y="1509890"/>
            <a:ext cx="803201" cy="6981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文本框 255">
            <a:extLst>
              <a:ext uri="{FF2B5EF4-FFF2-40B4-BE49-F238E27FC236}">
                <a16:creationId xmlns:a16="http://schemas.microsoft.com/office/drawing/2014/main" id="{1B4D75C2-0A23-41C9-BAD9-48AA6997D506}"/>
              </a:ext>
            </a:extLst>
          </p:cNvPr>
          <p:cNvSpPr txBox="1"/>
          <p:nvPr/>
        </p:nvSpPr>
        <p:spPr>
          <a:xfrm>
            <a:off x="1480" y="-147154"/>
            <a:ext cx="11406326" cy="56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altLang="zh-CN" b="1" dirty="0"/>
              <a:t>An Integrated Reconstruction Method for Volumetric Electron Microscopy Images</a:t>
            </a:r>
          </a:p>
        </p:txBody>
      </p:sp>
      <p:pic>
        <p:nvPicPr>
          <p:cNvPr id="262" name="图片 261">
            <a:extLst>
              <a:ext uri="{FF2B5EF4-FFF2-40B4-BE49-F238E27FC236}">
                <a16:creationId xmlns:a16="http://schemas.microsoft.com/office/drawing/2014/main" id="{2AE5E5E1-84AD-44D3-9986-AE1399DD6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31" y="2552206"/>
            <a:ext cx="8069751" cy="40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39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21355CC-4DC5-4BA2-9515-C7D47C8A11CD}"/>
              </a:ext>
            </a:extLst>
          </p:cNvPr>
          <p:cNvGrpSpPr/>
          <p:nvPr/>
        </p:nvGrpSpPr>
        <p:grpSpPr>
          <a:xfrm>
            <a:off x="6162896" y="422361"/>
            <a:ext cx="1094492" cy="1097009"/>
            <a:chOff x="4584513" y="3908046"/>
            <a:chExt cx="1022400" cy="102475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E47516F-775B-4D7A-86FA-CFE87BE031F8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31A2066-F8A9-4D2C-9764-E805C4B2BA3F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" name="椭圆 3">
                <a:extLst>
                  <a:ext uri="{FF2B5EF4-FFF2-40B4-BE49-F238E27FC236}">
                    <a16:creationId xmlns:a16="http://schemas.microsoft.com/office/drawing/2014/main" id="{4100F90F-D5F3-447F-BDDC-47CD091AE42D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2" name="椭圆 4">
                <a:extLst>
                  <a:ext uri="{FF2B5EF4-FFF2-40B4-BE49-F238E27FC236}">
                    <a16:creationId xmlns:a16="http://schemas.microsoft.com/office/drawing/2014/main" id="{B9B2BD7C-A1CD-4FD3-9891-E2E5A0E3263F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" name="矩形: 圆角 7">
                <a:extLst>
                  <a:ext uri="{FF2B5EF4-FFF2-40B4-BE49-F238E27FC236}">
                    <a16:creationId xmlns:a16="http://schemas.microsoft.com/office/drawing/2014/main" id="{CA66DE3E-20F2-49D6-B3AD-B9382ECD7881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" name="矩形: 圆角 7">
                <a:extLst>
                  <a:ext uri="{FF2B5EF4-FFF2-40B4-BE49-F238E27FC236}">
                    <a16:creationId xmlns:a16="http://schemas.microsoft.com/office/drawing/2014/main" id="{1CB865A4-EA3D-4B6C-B17E-9F7C597F4DA3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" name="矩形 11">
                <a:extLst>
                  <a:ext uri="{FF2B5EF4-FFF2-40B4-BE49-F238E27FC236}">
                    <a16:creationId xmlns:a16="http://schemas.microsoft.com/office/drawing/2014/main" id="{DFD6326B-17E5-4418-9E68-DF0A055E8321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" name="矩形 11">
                <a:extLst>
                  <a:ext uri="{FF2B5EF4-FFF2-40B4-BE49-F238E27FC236}">
                    <a16:creationId xmlns:a16="http://schemas.microsoft.com/office/drawing/2014/main" id="{D8CC4372-0976-4368-967B-4A505E2378E6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B97617F-13F7-40D8-9EE3-3C359FEA4090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AC7F7DDB-26FF-4186-8391-733EDD0D29C0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125F6100-A61A-4D38-A4C4-0E6BDEFA1225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0C4BDF6-CF54-4A4B-970F-A4A27BF89B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FE03DF8-426D-491B-93A4-F5AAF5C172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7D1852C-154A-4143-B5B5-4781C1633453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20C9564-803E-423A-9613-64D639965E86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4EC379-406A-4F20-B451-135D6F858C12}"/>
              </a:ext>
            </a:extLst>
          </p:cNvPr>
          <p:cNvGrpSpPr/>
          <p:nvPr/>
        </p:nvGrpSpPr>
        <p:grpSpPr>
          <a:xfrm>
            <a:off x="6301199" y="525264"/>
            <a:ext cx="1094492" cy="1097009"/>
            <a:chOff x="4584513" y="3908046"/>
            <a:chExt cx="1022400" cy="1024753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31427EA-77E3-440A-AAC7-C0153D68417C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C018C82-9EC3-45B7-907B-7148FE17136D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7" name="椭圆 3">
                <a:extLst>
                  <a:ext uri="{FF2B5EF4-FFF2-40B4-BE49-F238E27FC236}">
                    <a16:creationId xmlns:a16="http://schemas.microsoft.com/office/drawing/2014/main" id="{76446D0E-1E00-4A65-B1D1-9DE939DB3287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8" name="椭圆 4">
                <a:extLst>
                  <a:ext uri="{FF2B5EF4-FFF2-40B4-BE49-F238E27FC236}">
                    <a16:creationId xmlns:a16="http://schemas.microsoft.com/office/drawing/2014/main" id="{C74912A9-F85B-4240-B8E8-3ED0CAE0C75B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9" name="矩形: 圆角 7">
                <a:extLst>
                  <a:ext uri="{FF2B5EF4-FFF2-40B4-BE49-F238E27FC236}">
                    <a16:creationId xmlns:a16="http://schemas.microsoft.com/office/drawing/2014/main" id="{EAA4D8DB-7F88-4171-BDAE-23E7539539BB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0" name="矩形: 圆角 7">
                <a:extLst>
                  <a:ext uri="{FF2B5EF4-FFF2-40B4-BE49-F238E27FC236}">
                    <a16:creationId xmlns:a16="http://schemas.microsoft.com/office/drawing/2014/main" id="{1D62DD79-A5CC-4748-A964-90B6D84E42EE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1" name="矩形 11">
                <a:extLst>
                  <a:ext uri="{FF2B5EF4-FFF2-40B4-BE49-F238E27FC236}">
                    <a16:creationId xmlns:a16="http://schemas.microsoft.com/office/drawing/2014/main" id="{45741F8E-F6BF-4899-8932-A443E6C132B1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" name="矩形 11">
                <a:extLst>
                  <a:ext uri="{FF2B5EF4-FFF2-40B4-BE49-F238E27FC236}">
                    <a16:creationId xmlns:a16="http://schemas.microsoft.com/office/drawing/2014/main" id="{1CC83523-BD4D-44BA-9D61-E0CE4E2B805E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CE16D9F-5071-4866-8555-47723EACE01D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AC60CE84-1482-4F2D-A6F6-7D9F08D13E1A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72CCA833-B3A4-4F0E-A3EC-0A7DFAB0C45C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C38ABF8-F53B-4DC9-A7C9-C09426D72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CBA2C6A-D5BF-41CB-8C16-7CA2C23C1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B501A46-3400-4CB8-B513-A738CEDDE509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F0E52D9-C734-4FFC-B84D-09CC0E504ACE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9058598D-1F5E-4775-A61C-945F1DBE5489}"/>
              </a:ext>
            </a:extLst>
          </p:cNvPr>
          <p:cNvSpPr txBox="1"/>
          <p:nvPr/>
        </p:nvSpPr>
        <p:spPr>
          <a:xfrm>
            <a:off x="463179" y="2221642"/>
            <a:ext cx="1639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3D Reconstruction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2DFDBBD-A0B5-48FC-BAF1-600B0D8323DE}"/>
              </a:ext>
            </a:extLst>
          </p:cNvPr>
          <p:cNvGrpSpPr/>
          <p:nvPr/>
        </p:nvGrpSpPr>
        <p:grpSpPr>
          <a:xfrm>
            <a:off x="3291877" y="430862"/>
            <a:ext cx="1094492" cy="1097009"/>
            <a:chOff x="4584513" y="3908046"/>
            <a:chExt cx="1022400" cy="1024753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57791A73-FE25-4F58-B016-6520941D268E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4B1B56D-0216-4B83-A7C9-AD67A3D2B768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4" name="椭圆 3">
                <a:extLst>
                  <a:ext uri="{FF2B5EF4-FFF2-40B4-BE49-F238E27FC236}">
                    <a16:creationId xmlns:a16="http://schemas.microsoft.com/office/drawing/2014/main" id="{83F92084-E0A5-4355-AC12-F3B9546DB2A6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5" name="椭圆 4">
                <a:extLst>
                  <a:ext uri="{FF2B5EF4-FFF2-40B4-BE49-F238E27FC236}">
                    <a16:creationId xmlns:a16="http://schemas.microsoft.com/office/drawing/2014/main" id="{BC95652C-1BEE-45B5-8E67-CDACAE10F984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46" name="矩形: 圆角 7">
                <a:extLst>
                  <a:ext uri="{FF2B5EF4-FFF2-40B4-BE49-F238E27FC236}">
                    <a16:creationId xmlns:a16="http://schemas.microsoft.com/office/drawing/2014/main" id="{9D977E76-4EB7-4C0F-9F39-F615604A517C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7" name="矩形: 圆角 7">
                <a:extLst>
                  <a:ext uri="{FF2B5EF4-FFF2-40B4-BE49-F238E27FC236}">
                    <a16:creationId xmlns:a16="http://schemas.microsoft.com/office/drawing/2014/main" id="{8D22B9CD-E996-4526-8D5C-7FE7FBD21F59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8" name="矩形 11">
                <a:extLst>
                  <a:ext uri="{FF2B5EF4-FFF2-40B4-BE49-F238E27FC236}">
                    <a16:creationId xmlns:a16="http://schemas.microsoft.com/office/drawing/2014/main" id="{C6FFBF3D-B928-4463-AEAE-1730AB31A3E3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9" name="矩形 11">
                <a:extLst>
                  <a:ext uri="{FF2B5EF4-FFF2-40B4-BE49-F238E27FC236}">
                    <a16:creationId xmlns:a16="http://schemas.microsoft.com/office/drawing/2014/main" id="{7C1E35D8-7BF4-4B89-82DE-5C89E8F0E901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DC7678AE-80F7-4245-9309-5330B0A9613A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6F60DA35-CA8B-4FE4-ADFF-B484DF200244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428E5364-A977-4D2F-8803-D74BFB571BD3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62BFB0E-90ED-4749-B4CD-2D76FED3F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3C15EA4A-9383-4F16-AC5D-A95A9ACBC7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F823AED1-FA8B-4F7F-B9E7-763ECF6DD32A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FC1280A5-0E5D-49B2-9540-9D2F0AFD11C1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BE2A94B-6E51-47BF-A621-58CD08952572}"/>
              </a:ext>
            </a:extLst>
          </p:cNvPr>
          <p:cNvGrpSpPr/>
          <p:nvPr/>
        </p:nvGrpSpPr>
        <p:grpSpPr>
          <a:xfrm>
            <a:off x="3623813" y="805788"/>
            <a:ext cx="1094492" cy="1097009"/>
            <a:chOff x="4584513" y="3908046"/>
            <a:chExt cx="1022400" cy="1024753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6D824045-54F3-4D10-8928-4C8C5FA9829E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88F7C01-4344-4AFD-9F04-C86F09C89AA8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0" name="椭圆 3">
                <a:extLst>
                  <a:ext uri="{FF2B5EF4-FFF2-40B4-BE49-F238E27FC236}">
                    <a16:creationId xmlns:a16="http://schemas.microsoft.com/office/drawing/2014/main" id="{40C65C6C-65FC-47D8-BCBC-8CC620E37663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1" name="椭圆 4">
                <a:extLst>
                  <a:ext uri="{FF2B5EF4-FFF2-40B4-BE49-F238E27FC236}">
                    <a16:creationId xmlns:a16="http://schemas.microsoft.com/office/drawing/2014/main" id="{85C198A8-6FFA-494C-A01A-47A3D7842CA1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62" name="矩形: 圆角 7">
                <a:extLst>
                  <a:ext uri="{FF2B5EF4-FFF2-40B4-BE49-F238E27FC236}">
                    <a16:creationId xmlns:a16="http://schemas.microsoft.com/office/drawing/2014/main" id="{C2BDB298-2C8F-4C59-9670-EABEDAB68674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3" name="矩形: 圆角 7">
                <a:extLst>
                  <a:ext uri="{FF2B5EF4-FFF2-40B4-BE49-F238E27FC236}">
                    <a16:creationId xmlns:a16="http://schemas.microsoft.com/office/drawing/2014/main" id="{0AB63E12-A33B-4F92-9A1B-AFD04234559B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4" name="矩形 11">
                <a:extLst>
                  <a:ext uri="{FF2B5EF4-FFF2-40B4-BE49-F238E27FC236}">
                    <a16:creationId xmlns:a16="http://schemas.microsoft.com/office/drawing/2014/main" id="{35456F1C-8BAC-4D99-B491-3A8A72902425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5" name="矩形 11">
                <a:extLst>
                  <a:ext uri="{FF2B5EF4-FFF2-40B4-BE49-F238E27FC236}">
                    <a16:creationId xmlns:a16="http://schemas.microsoft.com/office/drawing/2014/main" id="{3250F2BC-E7E9-4581-9FF9-F986AA1585E9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938B7E4C-52B1-462E-8BF9-AECE6A319311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2A5C3F67-0230-4B6D-B32B-48D2EE293586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A8F304B8-C756-407A-83CA-EA78B3C63632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FA8F22B6-35B6-4790-95B1-E340D5B9B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AB843566-DF9D-4F32-A5ED-2ADC815B9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802D2213-D4CA-4298-B02D-DF0D8F367053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76482278-2B23-44C1-9A49-568FED52976A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5AB16FDF-A345-47C1-BB4A-98FEBDC74E90}"/>
              </a:ext>
            </a:extLst>
          </p:cNvPr>
          <p:cNvGrpSpPr/>
          <p:nvPr/>
        </p:nvGrpSpPr>
        <p:grpSpPr>
          <a:xfrm>
            <a:off x="3934798" y="1140019"/>
            <a:ext cx="1094492" cy="1097009"/>
            <a:chOff x="4584513" y="3908046"/>
            <a:chExt cx="1022400" cy="1024753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48F6618C-E049-4299-BFEB-247B9CD8A5E6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075A796C-5574-47BB-9E11-21AFD3320B89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76" name="椭圆 3">
                <a:extLst>
                  <a:ext uri="{FF2B5EF4-FFF2-40B4-BE49-F238E27FC236}">
                    <a16:creationId xmlns:a16="http://schemas.microsoft.com/office/drawing/2014/main" id="{EC59E44F-E6DA-48E1-A42C-EB180BF7C8B8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77" name="椭圆 4">
                <a:extLst>
                  <a:ext uri="{FF2B5EF4-FFF2-40B4-BE49-F238E27FC236}">
                    <a16:creationId xmlns:a16="http://schemas.microsoft.com/office/drawing/2014/main" id="{D43FD454-40DB-4E66-8597-571904B4193D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78" name="矩形: 圆角 7">
                <a:extLst>
                  <a:ext uri="{FF2B5EF4-FFF2-40B4-BE49-F238E27FC236}">
                    <a16:creationId xmlns:a16="http://schemas.microsoft.com/office/drawing/2014/main" id="{24C725E9-7F30-4F1B-A6E5-7698FEBC35A6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79" name="矩形: 圆角 7">
                <a:extLst>
                  <a:ext uri="{FF2B5EF4-FFF2-40B4-BE49-F238E27FC236}">
                    <a16:creationId xmlns:a16="http://schemas.microsoft.com/office/drawing/2014/main" id="{536CF2F8-BCF4-4027-A2C9-4A7A7898F1B1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80" name="矩形 11">
                <a:extLst>
                  <a:ext uri="{FF2B5EF4-FFF2-40B4-BE49-F238E27FC236}">
                    <a16:creationId xmlns:a16="http://schemas.microsoft.com/office/drawing/2014/main" id="{254F9F1E-9166-448E-8BD9-9CE3CFB97D94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81" name="矩形 11">
                <a:extLst>
                  <a:ext uri="{FF2B5EF4-FFF2-40B4-BE49-F238E27FC236}">
                    <a16:creationId xmlns:a16="http://schemas.microsoft.com/office/drawing/2014/main" id="{8159D34D-2EF1-4A9F-B545-AF93480E2AA8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6A383031-350E-4D41-AF1A-57B5F41147FE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8B3691AC-5151-41D7-9690-006073314208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D8166783-8765-4AC9-9BA9-82EED3F3790B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EFF8972-B223-45D5-8B9A-C8DCF3723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10F2FA17-BBC9-4821-9A59-078CE228C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2CB29EC6-50EE-4069-8AC1-FC6437382DCC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E4F66F8E-B0D2-45DB-96ED-9AF9F2364473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DD4C9B33-1A1D-466D-89AF-BABAA0C2A91F}"/>
              </a:ext>
            </a:extLst>
          </p:cNvPr>
          <p:cNvCxnSpPr>
            <a:cxnSpLocks/>
            <a:stCxn id="45" idx="2"/>
            <a:endCxn id="61" idx="2"/>
          </p:cNvCxnSpPr>
          <p:nvPr/>
        </p:nvCxnSpPr>
        <p:spPr>
          <a:xfrm>
            <a:off x="3997380" y="716381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44A6F222-0EA4-45D5-8A77-241DDC24C590}"/>
              </a:ext>
            </a:extLst>
          </p:cNvPr>
          <p:cNvCxnSpPr>
            <a:cxnSpLocks/>
          </p:cNvCxnSpPr>
          <p:nvPr/>
        </p:nvCxnSpPr>
        <p:spPr>
          <a:xfrm>
            <a:off x="4232491" y="1103037"/>
            <a:ext cx="298734" cy="3071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2152C90C-8773-4723-B79C-1C9880E2C3C5}"/>
              </a:ext>
            </a:extLst>
          </p:cNvPr>
          <p:cNvCxnSpPr>
            <a:cxnSpLocks/>
          </p:cNvCxnSpPr>
          <p:nvPr/>
        </p:nvCxnSpPr>
        <p:spPr>
          <a:xfrm>
            <a:off x="3542160" y="822838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4E942D4C-BB97-40BA-968C-538FFC895E68}"/>
              </a:ext>
            </a:extLst>
          </p:cNvPr>
          <p:cNvCxnSpPr>
            <a:cxnSpLocks/>
          </p:cNvCxnSpPr>
          <p:nvPr/>
        </p:nvCxnSpPr>
        <p:spPr>
          <a:xfrm>
            <a:off x="3833916" y="1274264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A2A7D7BB-CCA9-490E-8FFB-8141B3C68BBD}"/>
              </a:ext>
            </a:extLst>
          </p:cNvPr>
          <p:cNvSpPr txBox="1"/>
          <p:nvPr/>
        </p:nvSpPr>
        <p:spPr>
          <a:xfrm>
            <a:off x="3360138" y="2224502"/>
            <a:ext cx="1639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3D Registration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8FD9A088-5B9C-46D1-90D9-5FD4A1907212}"/>
              </a:ext>
            </a:extLst>
          </p:cNvPr>
          <p:cNvSpPr txBox="1"/>
          <p:nvPr/>
        </p:nvSpPr>
        <p:spPr>
          <a:xfrm>
            <a:off x="2305174" y="1129605"/>
            <a:ext cx="838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＝</a:t>
            </a: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741CCC2F-1EA8-41AE-9252-780D154F3ED8}"/>
              </a:ext>
            </a:extLst>
          </p:cNvPr>
          <p:cNvGrpSpPr/>
          <p:nvPr/>
        </p:nvGrpSpPr>
        <p:grpSpPr>
          <a:xfrm>
            <a:off x="6459344" y="662535"/>
            <a:ext cx="1094492" cy="1097009"/>
            <a:chOff x="4584513" y="3908046"/>
            <a:chExt cx="1022400" cy="1024753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E7722396-C71E-453E-8B16-F3B51BCE9D28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0C9CC9FD-B994-4EBE-99EC-43034FFA7B67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98" name="椭圆 3">
                <a:extLst>
                  <a:ext uri="{FF2B5EF4-FFF2-40B4-BE49-F238E27FC236}">
                    <a16:creationId xmlns:a16="http://schemas.microsoft.com/office/drawing/2014/main" id="{B6419D96-010B-414A-898F-12540D23ACCD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99" name="椭圆 4">
                <a:extLst>
                  <a:ext uri="{FF2B5EF4-FFF2-40B4-BE49-F238E27FC236}">
                    <a16:creationId xmlns:a16="http://schemas.microsoft.com/office/drawing/2014/main" id="{E16818CD-9234-4D93-A02D-BD25373D5708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00" name="矩形: 圆角 7">
                <a:extLst>
                  <a:ext uri="{FF2B5EF4-FFF2-40B4-BE49-F238E27FC236}">
                    <a16:creationId xmlns:a16="http://schemas.microsoft.com/office/drawing/2014/main" id="{844CCBBD-6E99-40E6-8F10-FF4991FCA649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01" name="矩形: 圆角 7">
                <a:extLst>
                  <a:ext uri="{FF2B5EF4-FFF2-40B4-BE49-F238E27FC236}">
                    <a16:creationId xmlns:a16="http://schemas.microsoft.com/office/drawing/2014/main" id="{CEDC67FD-7455-49C2-A959-5CF234B858D5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02" name="矩形 11">
                <a:extLst>
                  <a:ext uri="{FF2B5EF4-FFF2-40B4-BE49-F238E27FC236}">
                    <a16:creationId xmlns:a16="http://schemas.microsoft.com/office/drawing/2014/main" id="{9A179584-E569-4D81-96DD-89B31863AD64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03" name="矩形 11">
                <a:extLst>
                  <a:ext uri="{FF2B5EF4-FFF2-40B4-BE49-F238E27FC236}">
                    <a16:creationId xmlns:a16="http://schemas.microsoft.com/office/drawing/2014/main" id="{5335F47D-43B1-4CDF-9CC2-286BA00EF608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71D4DFE4-1E4D-431F-A7BD-CBCD82BB5A3B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AADDEEAB-8B07-4546-BDA9-ED51BAE5823A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D3C001E1-B0AB-4B73-890B-396D52CCDD54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777891C1-CA76-4F5D-8AFF-9940A14E2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23197CB8-2B2F-48CD-AEBF-E16157873B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914EF736-63EC-47EC-84AA-4237FE1801FF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12D587E7-7FBB-49A5-A084-74FAC779CBA1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69A9C460-881D-45FE-A50A-A10D9E1E64AA}"/>
              </a:ext>
            </a:extLst>
          </p:cNvPr>
          <p:cNvGrpSpPr/>
          <p:nvPr/>
        </p:nvGrpSpPr>
        <p:grpSpPr>
          <a:xfrm>
            <a:off x="6626260" y="813226"/>
            <a:ext cx="1094492" cy="1097009"/>
            <a:chOff x="4584513" y="3908046"/>
            <a:chExt cx="1022400" cy="1024753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43AF33B3-00CC-4D2B-8A48-7BD8E2FE1B3A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0CE1FDB6-C448-4BA1-B218-3165663D9EAA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4" name="椭圆 3">
                <a:extLst>
                  <a:ext uri="{FF2B5EF4-FFF2-40B4-BE49-F238E27FC236}">
                    <a16:creationId xmlns:a16="http://schemas.microsoft.com/office/drawing/2014/main" id="{121C357B-8B37-4222-8E31-D7C6C164B0A1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5" name="椭圆 4">
                <a:extLst>
                  <a:ext uri="{FF2B5EF4-FFF2-40B4-BE49-F238E27FC236}">
                    <a16:creationId xmlns:a16="http://schemas.microsoft.com/office/drawing/2014/main" id="{3803181A-6EAB-4E2F-B267-83498AA32D6C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16" name="矩形: 圆角 7">
                <a:extLst>
                  <a:ext uri="{FF2B5EF4-FFF2-40B4-BE49-F238E27FC236}">
                    <a16:creationId xmlns:a16="http://schemas.microsoft.com/office/drawing/2014/main" id="{2B51684D-B577-47FB-A390-F5C36B6AB3D4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7" name="矩形: 圆角 7">
                <a:extLst>
                  <a:ext uri="{FF2B5EF4-FFF2-40B4-BE49-F238E27FC236}">
                    <a16:creationId xmlns:a16="http://schemas.microsoft.com/office/drawing/2014/main" id="{822DE7E9-606C-4DB8-BC60-0DC0DC6E3C43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8" name="矩形 11">
                <a:extLst>
                  <a:ext uri="{FF2B5EF4-FFF2-40B4-BE49-F238E27FC236}">
                    <a16:creationId xmlns:a16="http://schemas.microsoft.com/office/drawing/2014/main" id="{7B0D7BDB-1FB0-49D6-ADCD-EF005F661B33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9" name="矩形 11">
                <a:extLst>
                  <a:ext uri="{FF2B5EF4-FFF2-40B4-BE49-F238E27FC236}">
                    <a16:creationId xmlns:a16="http://schemas.microsoft.com/office/drawing/2014/main" id="{97ABCED9-4DF9-4147-93CC-9C9049452D79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88A514B2-DD8C-417D-9AA4-00A0BE697373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266120A9-369B-4245-BE86-4EC9AFB14953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2F21FAA-38D4-4393-9861-96660FEF7BCD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C8160C2C-9009-4FBC-A42E-8EDD16A93F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DF57B124-3516-4451-BDAF-29205067C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BD213944-53D8-4D9E-9913-9E0A0E6BDEAB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9669EF7C-4491-4898-9573-D124BA0DAB2B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21BB5DAC-D310-42D9-AE00-18547D8AA6C0}"/>
              </a:ext>
            </a:extLst>
          </p:cNvPr>
          <p:cNvSpPr txBox="1"/>
          <p:nvPr/>
        </p:nvSpPr>
        <p:spPr>
          <a:xfrm>
            <a:off x="6006843" y="2216533"/>
            <a:ext cx="2104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Isotropic Reconstruction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85836F44-F177-4961-9C3E-C0E2510A9F8C}"/>
              </a:ext>
            </a:extLst>
          </p:cNvPr>
          <p:cNvSpPr txBox="1"/>
          <p:nvPr/>
        </p:nvSpPr>
        <p:spPr>
          <a:xfrm>
            <a:off x="5176193" y="1121104"/>
            <a:ext cx="838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＋</a:t>
            </a:r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DC90AF37-19BB-4D94-91FA-AA527316FA56}"/>
              </a:ext>
            </a:extLst>
          </p:cNvPr>
          <p:cNvGrpSpPr/>
          <p:nvPr/>
        </p:nvGrpSpPr>
        <p:grpSpPr>
          <a:xfrm>
            <a:off x="6761236" y="946318"/>
            <a:ext cx="1094492" cy="1097009"/>
            <a:chOff x="4584513" y="3908046"/>
            <a:chExt cx="1022400" cy="1024753"/>
          </a:xfrm>
        </p:grpSpPr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0B502391-FA5A-46F8-8FE8-D87138E0018C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E19D9291-8CF8-446C-B794-112B57B7CF80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2" name="椭圆 3">
                <a:extLst>
                  <a:ext uri="{FF2B5EF4-FFF2-40B4-BE49-F238E27FC236}">
                    <a16:creationId xmlns:a16="http://schemas.microsoft.com/office/drawing/2014/main" id="{5FFE680E-E99F-4A16-8B9C-D6C8C72A3187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3" name="椭圆 4">
                <a:extLst>
                  <a:ext uri="{FF2B5EF4-FFF2-40B4-BE49-F238E27FC236}">
                    <a16:creationId xmlns:a16="http://schemas.microsoft.com/office/drawing/2014/main" id="{3CA61554-C64B-43FB-AA07-01CB50E3863B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4" name="矩形: 圆角 7">
                <a:extLst>
                  <a:ext uri="{FF2B5EF4-FFF2-40B4-BE49-F238E27FC236}">
                    <a16:creationId xmlns:a16="http://schemas.microsoft.com/office/drawing/2014/main" id="{67C8CD95-4F13-4B54-AF43-50A40BD70062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5" name="矩形: 圆角 7">
                <a:extLst>
                  <a:ext uri="{FF2B5EF4-FFF2-40B4-BE49-F238E27FC236}">
                    <a16:creationId xmlns:a16="http://schemas.microsoft.com/office/drawing/2014/main" id="{07632F84-FA1E-4AC4-A9EC-487D593A0E83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6" name="矩形 11">
                <a:extLst>
                  <a:ext uri="{FF2B5EF4-FFF2-40B4-BE49-F238E27FC236}">
                    <a16:creationId xmlns:a16="http://schemas.microsoft.com/office/drawing/2014/main" id="{5FD7C72A-0E2B-4D79-8846-653CE39F5E09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7" name="矩形 11">
                <a:extLst>
                  <a:ext uri="{FF2B5EF4-FFF2-40B4-BE49-F238E27FC236}">
                    <a16:creationId xmlns:a16="http://schemas.microsoft.com/office/drawing/2014/main" id="{FE096584-0140-4074-9201-B11C80E5A55B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C46CC975-789E-405E-84A2-D3E09C97FF68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71E252AB-5BE4-4B21-906E-002D96EBFD45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3D71A14B-2F4E-4A12-87C4-725026C0346B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84C01726-ACBD-4759-989E-9B60902C9E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80821370-EC51-4D79-A742-59AB60BF36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376F6901-853B-4B90-AAD7-E5B205E17019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C60E2AAE-58E6-45C5-9CE7-94A4264F5842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E7985385-5029-441C-8F59-723B3FF472B1}"/>
              </a:ext>
            </a:extLst>
          </p:cNvPr>
          <p:cNvGrpSpPr/>
          <p:nvPr/>
        </p:nvGrpSpPr>
        <p:grpSpPr>
          <a:xfrm>
            <a:off x="6913807" y="1097828"/>
            <a:ext cx="1094492" cy="1097009"/>
            <a:chOff x="4584513" y="3908046"/>
            <a:chExt cx="1022400" cy="1024753"/>
          </a:xfrm>
        </p:grpSpPr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F91878A2-B038-41A4-AE20-73DE38196614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9E36B186-50E7-4AE0-99EF-CE818F6B2802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8" name="椭圆 3">
                <a:extLst>
                  <a:ext uri="{FF2B5EF4-FFF2-40B4-BE49-F238E27FC236}">
                    <a16:creationId xmlns:a16="http://schemas.microsoft.com/office/drawing/2014/main" id="{DA2D1B93-F762-494A-B2AC-C8896FABA7AD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9" name="椭圆 4">
                <a:extLst>
                  <a:ext uri="{FF2B5EF4-FFF2-40B4-BE49-F238E27FC236}">
                    <a16:creationId xmlns:a16="http://schemas.microsoft.com/office/drawing/2014/main" id="{914FD532-F79D-4EAA-9D16-2E0D1FA8719E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0" name="矩形: 圆角 7">
                <a:extLst>
                  <a:ext uri="{FF2B5EF4-FFF2-40B4-BE49-F238E27FC236}">
                    <a16:creationId xmlns:a16="http://schemas.microsoft.com/office/drawing/2014/main" id="{B4F00A4A-22E8-475C-BA8F-6E0D1C75F003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1" name="矩形: 圆角 7">
                <a:extLst>
                  <a:ext uri="{FF2B5EF4-FFF2-40B4-BE49-F238E27FC236}">
                    <a16:creationId xmlns:a16="http://schemas.microsoft.com/office/drawing/2014/main" id="{CF601A52-6FF4-4C6C-842E-F034471BEC2C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2" name="矩形 11">
                <a:extLst>
                  <a:ext uri="{FF2B5EF4-FFF2-40B4-BE49-F238E27FC236}">
                    <a16:creationId xmlns:a16="http://schemas.microsoft.com/office/drawing/2014/main" id="{56649D63-EEA8-46C0-9B04-4568830A0927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3" name="矩形 11">
                <a:extLst>
                  <a:ext uri="{FF2B5EF4-FFF2-40B4-BE49-F238E27FC236}">
                    <a16:creationId xmlns:a16="http://schemas.microsoft.com/office/drawing/2014/main" id="{445500A3-CC80-4A9A-AC95-877BBEFD21B0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92EF4006-CBB5-4BC4-ADB5-204E83038F21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E586BD8E-4B0E-4CC7-8403-8B7E2D41556B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100DAEEF-35A3-49BF-8EC7-3B7CB4D77768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DFA7E76E-6F79-4016-9083-10A4ED394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77FE815E-B084-4E7D-9906-1B00C5492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08BD55B2-FF6C-4D17-AC87-113DD4654A02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9AFBF2CB-EF86-4FCD-A8C8-29DB71C837F8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2229035E-5113-4879-8DD5-94DAC32B03BB}"/>
              </a:ext>
            </a:extLst>
          </p:cNvPr>
          <p:cNvGrpSpPr/>
          <p:nvPr/>
        </p:nvGrpSpPr>
        <p:grpSpPr>
          <a:xfrm>
            <a:off x="340582" y="480797"/>
            <a:ext cx="1094492" cy="1097009"/>
            <a:chOff x="4584513" y="3908046"/>
            <a:chExt cx="1022400" cy="1024753"/>
          </a:xfrm>
        </p:grpSpPr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5DC4DEE1-24A2-4C37-B871-66A1D27ADB00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E27867DE-4092-498C-BAF5-E6AE02BF0FBA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4" name="椭圆 3">
                <a:extLst>
                  <a:ext uri="{FF2B5EF4-FFF2-40B4-BE49-F238E27FC236}">
                    <a16:creationId xmlns:a16="http://schemas.microsoft.com/office/drawing/2014/main" id="{CA79D7E4-5131-4E7A-8B6E-8F55EB2E0050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5" name="椭圆 4">
                <a:extLst>
                  <a:ext uri="{FF2B5EF4-FFF2-40B4-BE49-F238E27FC236}">
                    <a16:creationId xmlns:a16="http://schemas.microsoft.com/office/drawing/2014/main" id="{F9AF8A3D-E797-45EB-AC4D-AEC4DF2B10DC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66" name="矩形: 圆角 7">
                <a:extLst>
                  <a:ext uri="{FF2B5EF4-FFF2-40B4-BE49-F238E27FC236}">
                    <a16:creationId xmlns:a16="http://schemas.microsoft.com/office/drawing/2014/main" id="{88A62965-1BA9-4B97-BFFD-79C1B6043F78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7" name="矩形: 圆角 7">
                <a:extLst>
                  <a:ext uri="{FF2B5EF4-FFF2-40B4-BE49-F238E27FC236}">
                    <a16:creationId xmlns:a16="http://schemas.microsoft.com/office/drawing/2014/main" id="{70CC33A6-6B44-4ABE-9CFB-3793891F1E6F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8" name="矩形 11">
                <a:extLst>
                  <a:ext uri="{FF2B5EF4-FFF2-40B4-BE49-F238E27FC236}">
                    <a16:creationId xmlns:a16="http://schemas.microsoft.com/office/drawing/2014/main" id="{A53A1B68-43A3-484D-8143-20219B4134FD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9" name="矩形 11">
                <a:extLst>
                  <a:ext uri="{FF2B5EF4-FFF2-40B4-BE49-F238E27FC236}">
                    <a16:creationId xmlns:a16="http://schemas.microsoft.com/office/drawing/2014/main" id="{4AE843D2-348C-46D0-ABC8-438C3469A4F3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5E76106A-56F9-435A-98A4-B9B3EBF5487D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F0CD17B1-BDDD-47B0-A27A-CC71771DDA8B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025F182C-28DF-437F-9A35-0EFF19938EE6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D801B5FF-27F4-46CA-8B2D-BECB28B3F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2B54E76B-54FA-46BB-B5CE-3B6F582CBB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4F8BB615-F70C-4BB5-AE08-3D597289FCD1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CF03114A-C3E2-4FEE-9AD8-16D3901225EC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DC181E8C-92FC-4CAB-ABBA-2BFB4A6EB4F8}"/>
              </a:ext>
            </a:extLst>
          </p:cNvPr>
          <p:cNvGrpSpPr/>
          <p:nvPr/>
        </p:nvGrpSpPr>
        <p:grpSpPr>
          <a:xfrm>
            <a:off x="478885" y="583700"/>
            <a:ext cx="1094492" cy="1097009"/>
            <a:chOff x="4584513" y="3908046"/>
            <a:chExt cx="1022400" cy="1024753"/>
          </a:xfrm>
        </p:grpSpPr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D58475F2-7663-42E5-A918-A142B0DAEC91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AFB84C62-14A1-4FCE-9FC0-10120B55B5AA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0" name="椭圆 3">
                <a:extLst>
                  <a:ext uri="{FF2B5EF4-FFF2-40B4-BE49-F238E27FC236}">
                    <a16:creationId xmlns:a16="http://schemas.microsoft.com/office/drawing/2014/main" id="{E5DE5730-6516-4E4F-A562-7C59FC2F4167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1" name="椭圆 4">
                <a:extLst>
                  <a:ext uri="{FF2B5EF4-FFF2-40B4-BE49-F238E27FC236}">
                    <a16:creationId xmlns:a16="http://schemas.microsoft.com/office/drawing/2014/main" id="{40E0DE2F-C53F-48CC-88BE-31487ACCCCE1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2" name="矩形: 圆角 7">
                <a:extLst>
                  <a:ext uri="{FF2B5EF4-FFF2-40B4-BE49-F238E27FC236}">
                    <a16:creationId xmlns:a16="http://schemas.microsoft.com/office/drawing/2014/main" id="{910C41BD-9051-4BA5-975A-7038721F36E2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3" name="矩形: 圆角 7">
                <a:extLst>
                  <a:ext uri="{FF2B5EF4-FFF2-40B4-BE49-F238E27FC236}">
                    <a16:creationId xmlns:a16="http://schemas.microsoft.com/office/drawing/2014/main" id="{E51B50AF-AEEF-4FF1-9D96-1D48CE55C232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4" name="矩形 11">
                <a:extLst>
                  <a:ext uri="{FF2B5EF4-FFF2-40B4-BE49-F238E27FC236}">
                    <a16:creationId xmlns:a16="http://schemas.microsoft.com/office/drawing/2014/main" id="{0713FC4C-66A6-4F2C-91A6-795D8422E276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5" name="矩形 11">
                <a:extLst>
                  <a:ext uri="{FF2B5EF4-FFF2-40B4-BE49-F238E27FC236}">
                    <a16:creationId xmlns:a16="http://schemas.microsoft.com/office/drawing/2014/main" id="{3F56AEE9-0CAB-47B5-9167-8C2DC2EFF1A7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EAE17D76-F644-47EC-B21E-8A528038271F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7" name="椭圆 186">
                <a:extLst>
                  <a:ext uri="{FF2B5EF4-FFF2-40B4-BE49-F238E27FC236}">
                    <a16:creationId xmlns:a16="http://schemas.microsoft.com/office/drawing/2014/main" id="{FD096BEF-1E52-4032-A5BC-A90AF7C27542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B643E2E6-39CB-45E9-9AC3-607B6424852F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FA678ED1-6016-4D0B-907D-552F652F5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F2427A24-FAB2-41CD-97A7-3CA7D4081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0A9DE21F-5587-4E11-8B0A-0182BB8C15B1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F925951F-0E72-4FEB-AD58-06DB8FD49F0C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EC5ED3B0-7EEC-451B-906D-8D547C72533D}"/>
              </a:ext>
            </a:extLst>
          </p:cNvPr>
          <p:cNvGrpSpPr/>
          <p:nvPr/>
        </p:nvGrpSpPr>
        <p:grpSpPr>
          <a:xfrm>
            <a:off x="637030" y="720971"/>
            <a:ext cx="1094492" cy="1097009"/>
            <a:chOff x="4584513" y="3908046"/>
            <a:chExt cx="1022400" cy="1024753"/>
          </a:xfrm>
        </p:grpSpPr>
        <p:grpSp>
          <p:nvGrpSpPr>
            <p:cNvPr id="190" name="组合 189">
              <a:extLst>
                <a:ext uri="{FF2B5EF4-FFF2-40B4-BE49-F238E27FC236}">
                  <a16:creationId xmlns:a16="http://schemas.microsoft.com/office/drawing/2014/main" id="{4DE34559-9BC4-4191-B6A7-6E5E79332593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E2543974-58C8-4B8E-B171-91F51CA44ACF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96" name="椭圆 3">
                <a:extLst>
                  <a:ext uri="{FF2B5EF4-FFF2-40B4-BE49-F238E27FC236}">
                    <a16:creationId xmlns:a16="http://schemas.microsoft.com/office/drawing/2014/main" id="{C750C5EC-F33A-4816-ACCA-F19AB62B7D89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97" name="椭圆 4">
                <a:extLst>
                  <a:ext uri="{FF2B5EF4-FFF2-40B4-BE49-F238E27FC236}">
                    <a16:creationId xmlns:a16="http://schemas.microsoft.com/office/drawing/2014/main" id="{CEAD212D-0F78-4CCC-87C8-5B8E12B0DF24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98" name="矩形: 圆角 7">
                <a:extLst>
                  <a:ext uri="{FF2B5EF4-FFF2-40B4-BE49-F238E27FC236}">
                    <a16:creationId xmlns:a16="http://schemas.microsoft.com/office/drawing/2014/main" id="{FA3DDEFA-3B55-4A47-B6FB-B6C2385B4903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99" name="矩形: 圆角 7">
                <a:extLst>
                  <a:ext uri="{FF2B5EF4-FFF2-40B4-BE49-F238E27FC236}">
                    <a16:creationId xmlns:a16="http://schemas.microsoft.com/office/drawing/2014/main" id="{496CAE6F-AAF4-41AA-AD46-652FA123299F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0" name="矩形 11">
                <a:extLst>
                  <a:ext uri="{FF2B5EF4-FFF2-40B4-BE49-F238E27FC236}">
                    <a16:creationId xmlns:a16="http://schemas.microsoft.com/office/drawing/2014/main" id="{CAE5F6ED-2422-4124-A492-FCB5287FFC8F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1" name="矩形 11">
                <a:extLst>
                  <a:ext uri="{FF2B5EF4-FFF2-40B4-BE49-F238E27FC236}">
                    <a16:creationId xmlns:a16="http://schemas.microsoft.com/office/drawing/2014/main" id="{69DC3877-21BB-4B78-BA8A-272A7C32735F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A03F6B21-3C07-4520-80D1-EA6306D7BA69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21799534-BC05-4533-B897-C388B894F0A2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CFA6E059-8DB2-4266-8F26-D7705A923C29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DDF7064E-FE0B-4AD3-B994-E3952B9C0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FA780813-466F-4F82-A431-CB4D9721C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DF9C744A-4A00-4236-A906-A74461E98E8A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8E2532B3-FEE3-48BC-A738-2E1E9D5E9049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37A06BD1-41F4-42F4-A22B-DE98FCB5AB5A}"/>
              </a:ext>
            </a:extLst>
          </p:cNvPr>
          <p:cNvGrpSpPr/>
          <p:nvPr/>
        </p:nvGrpSpPr>
        <p:grpSpPr>
          <a:xfrm>
            <a:off x="803946" y="871662"/>
            <a:ext cx="1094492" cy="1097009"/>
            <a:chOff x="4584513" y="3908046"/>
            <a:chExt cx="1022400" cy="1024753"/>
          </a:xfrm>
        </p:grpSpPr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F9F31549-2958-4192-ABDC-7D72CE701EE5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11" name="矩形 210">
                <a:extLst>
                  <a:ext uri="{FF2B5EF4-FFF2-40B4-BE49-F238E27FC236}">
                    <a16:creationId xmlns:a16="http://schemas.microsoft.com/office/drawing/2014/main" id="{B9ECE8BD-A124-4392-8115-93F77BD12B00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2" name="椭圆 3">
                <a:extLst>
                  <a:ext uri="{FF2B5EF4-FFF2-40B4-BE49-F238E27FC236}">
                    <a16:creationId xmlns:a16="http://schemas.microsoft.com/office/drawing/2014/main" id="{05625A38-AD51-4EF4-81D2-23187525FEB5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3" name="椭圆 4">
                <a:extLst>
                  <a:ext uri="{FF2B5EF4-FFF2-40B4-BE49-F238E27FC236}">
                    <a16:creationId xmlns:a16="http://schemas.microsoft.com/office/drawing/2014/main" id="{F28ABE7B-A9BB-4806-86BC-5264179B7901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14" name="矩形: 圆角 7">
                <a:extLst>
                  <a:ext uri="{FF2B5EF4-FFF2-40B4-BE49-F238E27FC236}">
                    <a16:creationId xmlns:a16="http://schemas.microsoft.com/office/drawing/2014/main" id="{6424A258-14AC-4205-89BD-11C812AA803F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5" name="矩形: 圆角 7">
                <a:extLst>
                  <a:ext uri="{FF2B5EF4-FFF2-40B4-BE49-F238E27FC236}">
                    <a16:creationId xmlns:a16="http://schemas.microsoft.com/office/drawing/2014/main" id="{1CC588C0-35AC-4E8E-81D8-31DB24DD9C92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6" name="矩形 11">
                <a:extLst>
                  <a:ext uri="{FF2B5EF4-FFF2-40B4-BE49-F238E27FC236}">
                    <a16:creationId xmlns:a16="http://schemas.microsoft.com/office/drawing/2014/main" id="{11743859-B79E-42DC-A4A5-C40B4DA5C3CD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7" name="矩形 11">
                <a:extLst>
                  <a:ext uri="{FF2B5EF4-FFF2-40B4-BE49-F238E27FC236}">
                    <a16:creationId xmlns:a16="http://schemas.microsoft.com/office/drawing/2014/main" id="{FC1B6E12-4C2E-4249-8C59-941F101052CA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9A04BCC2-970F-4191-859D-35614A83854D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B97C9648-2956-4F6B-A8AC-172110F47249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811CAAF7-89D6-4887-8765-F5A83A776EA9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A7AD1886-B4FA-41DC-A457-9373F5749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0179696C-012E-4ADA-9342-C2F812E9B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C8976FA0-3672-4272-90E2-568E7C4D189B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48691F63-F6E7-4498-96D2-8B4C6DAC35CD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D0B5884A-DBB4-4F3C-922E-CFF00DD2731E}"/>
              </a:ext>
            </a:extLst>
          </p:cNvPr>
          <p:cNvGrpSpPr/>
          <p:nvPr/>
        </p:nvGrpSpPr>
        <p:grpSpPr>
          <a:xfrm>
            <a:off x="938922" y="1004754"/>
            <a:ext cx="1094492" cy="1097009"/>
            <a:chOff x="4584513" y="3908046"/>
            <a:chExt cx="1022400" cy="1024753"/>
          </a:xfrm>
        </p:grpSpPr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9C37726C-2D69-4CF6-84CF-258A5879B716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048CB5CD-81BD-4426-873C-06DA5A1C15EB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28" name="椭圆 3">
                <a:extLst>
                  <a:ext uri="{FF2B5EF4-FFF2-40B4-BE49-F238E27FC236}">
                    <a16:creationId xmlns:a16="http://schemas.microsoft.com/office/drawing/2014/main" id="{C54B76F4-A97F-44FF-99BF-BD27426DE9DF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29" name="椭圆 4">
                <a:extLst>
                  <a:ext uri="{FF2B5EF4-FFF2-40B4-BE49-F238E27FC236}">
                    <a16:creationId xmlns:a16="http://schemas.microsoft.com/office/drawing/2014/main" id="{F9E1FC77-3A7F-4947-AE04-0C4BCEF5A909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30" name="矩形: 圆角 7">
                <a:extLst>
                  <a:ext uri="{FF2B5EF4-FFF2-40B4-BE49-F238E27FC236}">
                    <a16:creationId xmlns:a16="http://schemas.microsoft.com/office/drawing/2014/main" id="{D0CDC538-E2C6-4A00-922D-819EE338E5EB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1" name="矩形: 圆角 7">
                <a:extLst>
                  <a:ext uri="{FF2B5EF4-FFF2-40B4-BE49-F238E27FC236}">
                    <a16:creationId xmlns:a16="http://schemas.microsoft.com/office/drawing/2014/main" id="{E95FF684-7738-4090-A31B-BDA56AE90A2D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2" name="矩形 11">
                <a:extLst>
                  <a:ext uri="{FF2B5EF4-FFF2-40B4-BE49-F238E27FC236}">
                    <a16:creationId xmlns:a16="http://schemas.microsoft.com/office/drawing/2014/main" id="{F36A67A8-DC39-4850-B086-BE8259DE572B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3" name="矩形 11">
                <a:extLst>
                  <a:ext uri="{FF2B5EF4-FFF2-40B4-BE49-F238E27FC236}">
                    <a16:creationId xmlns:a16="http://schemas.microsoft.com/office/drawing/2014/main" id="{F1934588-CEE9-4EA4-AE9C-D3B68FE3B6A2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4" name="椭圆 233">
                <a:extLst>
                  <a:ext uri="{FF2B5EF4-FFF2-40B4-BE49-F238E27FC236}">
                    <a16:creationId xmlns:a16="http://schemas.microsoft.com/office/drawing/2014/main" id="{7252B194-09A8-46F5-B309-406ED08C646A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35" name="椭圆 234">
                <a:extLst>
                  <a:ext uri="{FF2B5EF4-FFF2-40B4-BE49-F238E27FC236}">
                    <a16:creationId xmlns:a16="http://schemas.microsoft.com/office/drawing/2014/main" id="{122C3BC8-BC5B-4761-9409-65EDAE9A03D6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36" name="椭圆 235">
                <a:extLst>
                  <a:ext uri="{FF2B5EF4-FFF2-40B4-BE49-F238E27FC236}">
                    <a16:creationId xmlns:a16="http://schemas.microsoft.com/office/drawing/2014/main" id="{6440F205-9D1A-48DC-B46E-1C540BE8C8A2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0C3898C7-E61D-4982-A347-11BD6EB5B0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076A01E8-20E5-43E3-BF80-5A7DBBD59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466F91A1-8A09-4E1E-8C10-4185DEBDF8F8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21E5AD29-CD64-42E9-9939-EC9B8CD70C44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FF6E4857-E03E-4916-BEE8-D3D27063F339}"/>
              </a:ext>
            </a:extLst>
          </p:cNvPr>
          <p:cNvGrpSpPr/>
          <p:nvPr/>
        </p:nvGrpSpPr>
        <p:grpSpPr>
          <a:xfrm>
            <a:off x="1091493" y="1156264"/>
            <a:ext cx="1094492" cy="1097009"/>
            <a:chOff x="4584513" y="3908046"/>
            <a:chExt cx="1022400" cy="1024753"/>
          </a:xfrm>
        </p:grpSpPr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C74A82A3-B51E-4121-AE61-4096FC2DD2E1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9C4BA0CB-84D2-4976-8FCC-2D10F976A78A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4" name="椭圆 3">
                <a:extLst>
                  <a:ext uri="{FF2B5EF4-FFF2-40B4-BE49-F238E27FC236}">
                    <a16:creationId xmlns:a16="http://schemas.microsoft.com/office/drawing/2014/main" id="{B793BE32-D9EA-4A04-95D8-A236C67A67D0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5" name="椭圆 4">
                <a:extLst>
                  <a:ext uri="{FF2B5EF4-FFF2-40B4-BE49-F238E27FC236}">
                    <a16:creationId xmlns:a16="http://schemas.microsoft.com/office/drawing/2014/main" id="{29CBCB8F-7248-4B11-AD64-08783253679A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46" name="矩形: 圆角 7">
                <a:extLst>
                  <a:ext uri="{FF2B5EF4-FFF2-40B4-BE49-F238E27FC236}">
                    <a16:creationId xmlns:a16="http://schemas.microsoft.com/office/drawing/2014/main" id="{DA560354-72EC-46AE-911A-DA160897C8E2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7" name="矩形: 圆角 7">
                <a:extLst>
                  <a:ext uri="{FF2B5EF4-FFF2-40B4-BE49-F238E27FC236}">
                    <a16:creationId xmlns:a16="http://schemas.microsoft.com/office/drawing/2014/main" id="{FF692A8B-E325-4880-BCB6-60E8CCFDD4D7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8" name="矩形 11">
                <a:extLst>
                  <a:ext uri="{FF2B5EF4-FFF2-40B4-BE49-F238E27FC236}">
                    <a16:creationId xmlns:a16="http://schemas.microsoft.com/office/drawing/2014/main" id="{9D9123EB-C0A5-4039-9848-2A3E504A8850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9" name="矩形 11">
                <a:extLst>
                  <a:ext uri="{FF2B5EF4-FFF2-40B4-BE49-F238E27FC236}">
                    <a16:creationId xmlns:a16="http://schemas.microsoft.com/office/drawing/2014/main" id="{6B25D0EB-E09F-47EC-A2E1-33F69556AE9E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50" name="椭圆 249">
                <a:extLst>
                  <a:ext uri="{FF2B5EF4-FFF2-40B4-BE49-F238E27FC236}">
                    <a16:creationId xmlns:a16="http://schemas.microsoft.com/office/drawing/2014/main" id="{27C7CFCB-3936-475E-8FC7-A1D5B477FAD7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51" name="椭圆 250">
                <a:extLst>
                  <a:ext uri="{FF2B5EF4-FFF2-40B4-BE49-F238E27FC236}">
                    <a16:creationId xmlns:a16="http://schemas.microsoft.com/office/drawing/2014/main" id="{DF08A785-4F73-4BB2-B1A8-325A82AB3B2B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52" name="椭圆 251">
                <a:extLst>
                  <a:ext uri="{FF2B5EF4-FFF2-40B4-BE49-F238E27FC236}">
                    <a16:creationId xmlns:a16="http://schemas.microsoft.com/office/drawing/2014/main" id="{1FE9C78D-E5FE-475C-ADCD-852726D47F5E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54D55D9C-D303-4AEB-B238-892EE082E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BEBD1B2-02AD-4B40-9BF3-55E160D85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E503B176-72EC-4D43-B22F-2208AD416014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2BAC1746-CE16-49FD-8034-E8D2BFEC871B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3" name="直接连接符 252">
            <a:extLst>
              <a:ext uri="{FF2B5EF4-FFF2-40B4-BE49-F238E27FC236}">
                <a16:creationId xmlns:a16="http://schemas.microsoft.com/office/drawing/2014/main" id="{C8C8C4E2-6EA1-4762-BCBF-8C017597A34A}"/>
              </a:ext>
            </a:extLst>
          </p:cNvPr>
          <p:cNvCxnSpPr>
            <a:cxnSpLocks/>
          </p:cNvCxnSpPr>
          <p:nvPr/>
        </p:nvCxnSpPr>
        <p:spPr>
          <a:xfrm>
            <a:off x="391662" y="521002"/>
            <a:ext cx="753623" cy="6979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198EB136-9EBA-487F-9A60-7E3DA97A85A8}"/>
              </a:ext>
            </a:extLst>
          </p:cNvPr>
          <p:cNvCxnSpPr>
            <a:cxnSpLocks/>
          </p:cNvCxnSpPr>
          <p:nvPr/>
        </p:nvCxnSpPr>
        <p:spPr>
          <a:xfrm>
            <a:off x="1371102" y="538049"/>
            <a:ext cx="760261" cy="690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>
            <a:extLst>
              <a:ext uri="{FF2B5EF4-FFF2-40B4-BE49-F238E27FC236}">
                <a16:creationId xmlns:a16="http://schemas.microsoft.com/office/drawing/2014/main" id="{E8078979-6FDE-4BA0-9C93-59179E097F71}"/>
              </a:ext>
            </a:extLst>
          </p:cNvPr>
          <p:cNvCxnSpPr>
            <a:cxnSpLocks/>
          </p:cNvCxnSpPr>
          <p:nvPr/>
        </p:nvCxnSpPr>
        <p:spPr>
          <a:xfrm>
            <a:off x="376605" y="1509890"/>
            <a:ext cx="803201" cy="6981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文本框 255">
            <a:extLst>
              <a:ext uri="{FF2B5EF4-FFF2-40B4-BE49-F238E27FC236}">
                <a16:creationId xmlns:a16="http://schemas.microsoft.com/office/drawing/2014/main" id="{1E94A2BE-5C9E-4EB5-A064-1230C90AC4A6}"/>
              </a:ext>
            </a:extLst>
          </p:cNvPr>
          <p:cNvSpPr txBox="1"/>
          <p:nvPr/>
        </p:nvSpPr>
        <p:spPr>
          <a:xfrm>
            <a:off x="1480" y="-147154"/>
            <a:ext cx="11406326" cy="56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altLang="zh-CN" b="1" dirty="0"/>
              <a:t>An Integrated Reconstruction Method for Volumetric Electron Microscopy Images</a:t>
            </a: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E10B590C-F66C-46DF-BF30-4E7B27547F4E}"/>
              </a:ext>
            </a:extLst>
          </p:cNvPr>
          <p:cNvSpPr txBox="1"/>
          <p:nvPr/>
        </p:nvSpPr>
        <p:spPr>
          <a:xfrm>
            <a:off x="109344" y="2583792"/>
            <a:ext cx="112984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一体化的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3D Registration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Isotropic Reconstruction</a:t>
            </a: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核心思想</a:t>
            </a:r>
          </a:p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轨迹 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(Trajectory)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是连接 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3D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配准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与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各向同性重建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的关键纽带。</a:t>
            </a:r>
          </a:p>
        </p:txBody>
      </p:sp>
      <p:sp>
        <p:nvSpPr>
          <p:cNvPr id="261" name="文本框 260">
            <a:extLst>
              <a:ext uri="{FF2B5EF4-FFF2-40B4-BE49-F238E27FC236}">
                <a16:creationId xmlns:a16="http://schemas.microsoft.com/office/drawing/2014/main" id="{5255D64D-4AD8-48D1-B3C4-F7571D6CD78B}"/>
              </a:ext>
            </a:extLst>
          </p:cNvPr>
          <p:cNvSpPr txBox="1"/>
          <p:nvPr/>
        </p:nvSpPr>
        <p:spPr>
          <a:xfrm>
            <a:off x="84306" y="3892222"/>
            <a:ext cx="114063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3D Registration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：轨迹驱动的配准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在我们此前的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3D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配准研究中， 我们将传统的“图像配准”重新定义为 运动轨迹优化问题。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ssEM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serial-section Electron Microscopy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）建立了 连续轨迹动力学模型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4" name="文本框 263">
            <a:extLst>
              <a:ext uri="{FF2B5EF4-FFF2-40B4-BE49-F238E27FC236}">
                <a16:creationId xmlns:a16="http://schemas.microsoft.com/office/drawing/2014/main" id="{39C38AB9-2D5A-4CBF-831D-F8BC19FB0742}"/>
              </a:ext>
            </a:extLst>
          </p:cNvPr>
          <p:cNvSpPr txBox="1"/>
          <p:nvPr/>
        </p:nvSpPr>
        <p:spPr>
          <a:xfrm>
            <a:off x="84306" y="4846705"/>
            <a:ext cx="97521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Isotropic Reconstruction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：基于 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I2V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的生成重建</a:t>
            </a:r>
            <a:endParaRPr lang="en-US" altLang="zh-CN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各向同性重建可视为 有界视频生成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(Bounded I2V Generation)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A33AEF0F-9ABB-40B1-A1D0-5D119BE4B914}"/>
              </a:ext>
            </a:extLst>
          </p:cNvPr>
          <p:cNvSpPr txBox="1"/>
          <p:nvPr/>
        </p:nvSpPr>
        <p:spPr>
          <a:xfrm>
            <a:off x="84306" y="5703133"/>
            <a:ext cx="102759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我们使用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Image-to-Video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扩散模型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使用首帧与末帧图像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将 轨迹 作为额外条件输入， 指导生成一致的路径合成中间切片</a:t>
            </a:r>
          </a:p>
        </p:txBody>
      </p:sp>
    </p:spTree>
    <p:extLst>
      <p:ext uri="{BB962C8B-B14F-4D97-AF65-F5344CB8AC3E}">
        <p14:creationId xmlns:p14="http://schemas.microsoft.com/office/powerpoint/2010/main" val="1724402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21355CC-4DC5-4BA2-9515-C7D47C8A11CD}"/>
              </a:ext>
            </a:extLst>
          </p:cNvPr>
          <p:cNvGrpSpPr/>
          <p:nvPr/>
        </p:nvGrpSpPr>
        <p:grpSpPr>
          <a:xfrm>
            <a:off x="6162896" y="422361"/>
            <a:ext cx="1094492" cy="1097009"/>
            <a:chOff x="4584513" y="3908046"/>
            <a:chExt cx="1022400" cy="102475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E47516F-775B-4D7A-86FA-CFE87BE031F8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31A2066-F8A9-4D2C-9764-E805C4B2BA3F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" name="椭圆 3">
                <a:extLst>
                  <a:ext uri="{FF2B5EF4-FFF2-40B4-BE49-F238E27FC236}">
                    <a16:creationId xmlns:a16="http://schemas.microsoft.com/office/drawing/2014/main" id="{4100F90F-D5F3-447F-BDDC-47CD091AE42D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2" name="椭圆 4">
                <a:extLst>
                  <a:ext uri="{FF2B5EF4-FFF2-40B4-BE49-F238E27FC236}">
                    <a16:creationId xmlns:a16="http://schemas.microsoft.com/office/drawing/2014/main" id="{B9B2BD7C-A1CD-4FD3-9891-E2E5A0E3263F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" name="矩形: 圆角 7">
                <a:extLst>
                  <a:ext uri="{FF2B5EF4-FFF2-40B4-BE49-F238E27FC236}">
                    <a16:creationId xmlns:a16="http://schemas.microsoft.com/office/drawing/2014/main" id="{CA66DE3E-20F2-49D6-B3AD-B9382ECD7881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" name="矩形: 圆角 7">
                <a:extLst>
                  <a:ext uri="{FF2B5EF4-FFF2-40B4-BE49-F238E27FC236}">
                    <a16:creationId xmlns:a16="http://schemas.microsoft.com/office/drawing/2014/main" id="{1CB865A4-EA3D-4B6C-B17E-9F7C597F4DA3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" name="矩形 11">
                <a:extLst>
                  <a:ext uri="{FF2B5EF4-FFF2-40B4-BE49-F238E27FC236}">
                    <a16:creationId xmlns:a16="http://schemas.microsoft.com/office/drawing/2014/main" id="{DFD6326B-17E5-4418-9E68-DF0A055E8321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" name="矩形 11">
                <a:extLst>
                  <a:ext uri="{FF2B5EF4-FFF2-40B4-BE49-F238E27FC236}">
                    <a16:creationId xmlns:a16="http://schemas.microsoft.com/office/drawing/2014/main" id="{D8CC4372-0976-4368-967B-4A505E2378E6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B97617F-13F7-40D8-9EE3-3C359FEA4090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AC7F7DDB-26FF-4186-8391-733EDD0D29C0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125F6100-A61A-4D38-A4C4-0E6BDEFA1225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0C4BDF6-CF54-4A4B-970F-A4A27BF89B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FE03DF8-426D-491B-93A4-F5AAF5C172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7D1852C-154A-4143-B5B5-4781C1633453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20C9564-803E-423A-9613-64D639965E86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4EC379-406A-4F20-B451-135D6F858C12}"/>
              </a:ext>
            </a:extLst>
          </p:cNvPr>
          <p:cNvGrpSpPr/>
          <p:nvPr/>
        </p:nvGrpSpPr>
        <p:grpSpPr>
          <a:xfrm>
            <a:off x="6301199" y="525264"/>
            <a:ext cx="1094492" cy="1097009"/>
            <a:chOff x="4584513" y="3908046"/>
            <a:chExt cx="1022400" cy="1024753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31427EA-77E3-440A-AAC7-C0153D68417C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C018C82-9EC3-45B7-907B-7148FE17136D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7" name="椭圆 3">
                <a:extLst>
                  <a:ext uri="{FF2B5EF4-FFF2-40B4-BE49-F238E27FC236}">
                    <a16:creationId xmlns:a16="http://schemas.microsoft.com/office/drawing/2014/main" id="{76446D0E-1E00-4A65-B1D1-9DE939DB3287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8" name="椭圆 4">
                <a:extLst>
                  <a:ext uri="{FF2B5EF4-FFF2-40B4-BE49-F238E27FC236}">
                    <a16:creationId xmlns:a16="http://schemas.microsoft.com/office/drawing/2014/main" id="{C74912A9-F85B-4240-B8E8-3ED0CAE0C75B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9" name="矩形: 圆角 7">
                <a:extLst>
                  <a:ext uri="{FF2B5EF4-FFF2-40B4-BE49-F238E27FC236}">
                    <a16:creationId xmlns:a16="http://schemas.microsoft.com/office/drawing/2014/main" id="{EAA4D8DB-7F88-4171-BDAE-23E7539539BB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0" name="矩形: 圆角 7">
                <a:extLst>
                  <a:ext uri="{FF2B5EF4-FFF2-40B4-BE49-F238E27FC236}">
                    <a16:creationId xmlns:a16="http://schemas.microsoft.com/office/drawing/2014/main" id="{1D62DD79-A5CC-4748-A964-90B6D84E42EE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1" name="矩形 11">
                <a:extLst>
                  <a:ext uri="{FF2B5EF4-FFF2-40B4-BE49-F238E27FC236}">
                    <a16:creationId xmlns:a16="http://schemas.microsoft.com/office/drawing/2014/main" id="{45741F8E-F6BF-4899-8932-A443E6C132B1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" name="矩形 11">
                <a:extLst>
                  <a:ext uri="{FF2B5EF4-FFF2-40B4-BE49-F238E27FC236}">
                    <a16:creationId xmlns:a16="http://schemas.microsoft.com/office/drawing/2014/main" id="{1CC83523-BD4D-44BA-9D61-E0CE4E2B805E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CE16D9F-5071-4866-8555-47723EACE01D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AC60CE84-1482-4F2D-A6F6-7D9F08D13E1A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72CCA833-B3A4-4F0E-A3EC-0A7DFAB0C45C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C38ABF8-F53B-4DC9-A7C9-C09426D72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CBA2C6A-D5BF-41CB-8C16-7CA2C23C1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B501A46-3400-4CB8-B513-A738CEDDE509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F0E52D9-C734-4FFC-B84D-09CC0E504ACE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9058598D-1F5E-4775-A61C-945F1DBE5489}"/>
              </a:ext>
            </a:extLst>
          </p:cNvPr>
          <p:cNvSpPr txBox="1"/>
          <p:nvPr/>
        </p:nvSpPr>
        <p:spPr>
          <a:xfrm>
            <a:off x="463179" y="2221642"/>
            <a:ext cx="1639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3D Reconstruction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2DFDBBD-A0B5-48FC-BAF1-600B0D8323DE}"/>
              </a:ext>
            </a:extLst>
          </p:cNvPr>
          <p:cNvGrpSpPr/>
          <p:nvPr/>
        </p:nvGrpSpPr>
        <p:grpSpPr>
          <a:xfrm>
            <a:off x="3291877" y="430862"/>
            <a:ext cx="1094492" cy="1097009"/>
            <a:chOff x="4584513" y="3908046"/>
            <a:chExt cx="1022400" cy="1024753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57791A73-FE25-4F58-B016-6520941D268E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4B1B56D-0216-4B83-A7C9-AD67A3D2B768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4" name="椭圆 3">
                <a:extLst>
                  <a:ext uri="{FF2B5EF4-FFF2-40B4-BE49-F238E27FC236}">
                    <a16:creationId xmlns:a16="http://schemas.microsoft.com/office/drawing/2014/main" id="{83F92084-E0A5-4355-AC12-F3B9546DB2A6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5" name="椭圆 4">
                <a:extLst>
                  <a:ext uri="{FF2B5EF4-FFF2-40B4-BE49-F238E27FC236}">
                    <a16:creationId xmlns:a16="http://schemas.microsoft.com/office/drawing/2014/main" id="{BC95652C-1BEE-45B5-8E67-CDACAE10F984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46" name="矩形: 圆角 7">
                <a:extLst>
                  <a:ext uri="{FF2B5EF4-FFF2-40B4-BE49-F238E27FC236}">
                    <a16:creationId xmlns:a16="http://schemas.microsoft.com/office/drawing/2014/main" id="{9D977E76-4EB7-4C0F-9F39-F615604A517C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7" name="矩形: 圆角 7">
                <a:extLst>
                  <a:ext uri="{FF2B5EF4-FFF2-40B4-BE49-F238E27FC236}">
                    <a16:creationId xmlns:a16="http://schemas.microsoft.com/office/drawing/2014/main" id="{8D22B9CD-E996-4526-8D5C-7FE7FBD21F59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8" name="矩形 11">
                <a:extLst>
                  <a:ext uri="{FF2B5EF4-FFF2-40B4-BE49-F238E27FC236}">
                    <a16:creationId xmlns:a16="http://schemas.microsoft.com/office/drawing/2014/main" id="{C6FFBF3D-B928-4463-AEAE-1730AB31A3E3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9" name="矩形 11">
                <a:extLst>
                  <a:ext uri="{FF2B5EF4-FFF2-40B4-BE49-F238E27FC236}">
                    <a16:creationId xmlns:a16="http://schemas.microsoft.com/office/drawing/2014/main" id="{7C1E35D8-7BF4-4B89-82DE-5C89E8F0E901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DC7678AE-80F7-4245-9309-5330B0A9613A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6F60DA35-CA8B-4FE4-ADFF-B484DF200244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428E5364-A977-4D2F-8803-D74BFB571BD3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62BFB0E-90ED-4749-B4CD-2D76FED3F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3C15EA4A-9383-4F16-AC5D-A95A9ACBC7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F823AED1-FA8B-4F7F-B9E7-763ECF6DD32A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FC1280A5-0E5D-49B2-9540-9D2F0AFD11C1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BE2A94B-6E51-47BF-A621-58CD08952572}"/>
              </a:ext>
            </a:extLst>
          </p:cNvPr>
          <p:cNvGrpSpPr/>
          <p:nvPr/>
        </p:nvGrpSpPr>
        <p:grpSpPr>
          <a:xfrm>
            <a:off x="3623813" y="805788"/>
            <a:ext cx="1094492" cy="1097009"/>
            <a:chOff x="4584513" y="3908046"/>
            <a:chExt cx="1022400" cy="1024753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6D824045-54F3-4D10-8928-4C8C5FA9829E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88F7C01-4344-4AFD-9F04-C86F09C89AA8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0" name="椭圆 3">
                <a:extLst>
                  <a:ext uri="{FF2B5EF4-FFF2-40B4-BE49-F238E27FC236}">
                    <a16:creationId xmlns:a16="http://schemas.microsoft.com/office/drawing/2014/main" id="{40C65C6C-65FC-47D8-BCBC-8CC620E37663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1" name="椭圆 4">
                <a:extLst>
                  <a:ext uri="{FF2B5EF4-FFF2-40B4-BE49-F238E27FC236}">
                    <a16:creationId xmlns:a16="http://schemas.microsoft.com/office/drawing/2014/main" id="{85C198A8-6FFA-494C-A01A-47A3D7842CA1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62" name="矩形: 圆角 7">
                <a:extLst>
                  <a:ext uri="{FF2B5EF4-FFF2-40B4-BE49-F238E27FC236}">
                    <a16:creationId xmlns:a16="http://schemas.microsoft.com/office/drawing/2014/main" id="{C2BDB298-2C8F-4C59-9670-EABEDAB68674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3" name="矩形: 圆角 7">
                <a:extLst>
                  <a:ext uri="{FF2B5EF4-FFF2-40B4-BE49-F238E27FC236}">
                    <a16:creationId xmlns:a16="http://schemas.microsoft.com/office/drawing/2014/main" id="{0AB63E12-A33B-4F92-9A1B-AFD04234559B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4" name="矩形 11">
                <a:extLst>
                  <a:ext uri="{FF2B5EF4-FFF2-40B4-BE49-F238E27FC236}">
                    <a16:creationId xmlns:a16="http://schemas.microsoft.com/office/drawing/2014/main" id="{35456F1C-8BAC-4D99-B491-3A8A72902425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5" name="矩形 11">
                <a:extLst>
                  <a:ext uri="{FF2B5EF4-FFF2-40B4-BE49-F238E27FC236}">
                    <a16:creationId xmlns:a16="http://schemas.microsoft.com/office/drawing/2014/main" id="{3250F2BC-E7E9-4581-9FF9-F986AA1585E9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938B7E4C-52B1-462E-8BF9-AECE6A319311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2A5C3F67-0230-4B6D-B32B-48D2EE293586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A8F304B8-C756-407A-83CA-EA78B3C63632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FA8F22B6-35B6-4790-95B1-E340D5B9B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AB843566-DF9D-4F32-A5ED-2ADC815B9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802D2213-D4CA-4298-B02D-DF0D8F367053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76482278-2B23-44C1-9A49-568FED52976A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5AB16FDF-A345-47C1-BB4A-98FEBDC74E90}"/>
              </a:ext>
            </a:extLst>
          </p:cNvPr>
          <p:cNvGrpSpPr/>
          <p:nvPr/>
        </p:nvGrpSpPr>
        <p:grpSpPr>
          <a:xfrm>
            <a:off x="3934798" y="1140019"/>
            <a:ext cx="1094492" cy="1097009"/>
            <a:chOff x="4584513" y="3908046"/>
            <a:chExt cx="1022400" cy="1024753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48F6618C-E049-4299-BFEB-247B9CD8A5E6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075A796C-5574-47BB-9E11-21AFD3320B89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76" name="椭圆 3">
                <a:extLst>
                  <a:ext uri="{FF2B5EF4-FFF2-40B4-BE49-F238E27FC236}">
                    <a16:creationId xmlns:a16="http://schemas.microsoft.com/office/drawing/2014/main" id="{EC59E44F-E6DA-48E1-A42C-EB180BF7C8B8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77" name="椭圆 4">
                <a:extLst>
                  <a:ext uri="{FF2B5EF4-FFF2-40B4-BE49-F238E27FC236}">
                    <a16:creationId xmlns:a16="http://schemas.microsoft.com/office/drawing/2014/main" id="{D43FD454-40DB-4E66-8597-571904B4193D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78" name="矩形: 圆角 7">
                <a:extLst>
                  <a:ext uri="{FF2B5EF4-FFF2-40B4-BE49-F238E27FC236}">
                    <a16:creationId xmlns:a16="http://schemas.microsoft.com/office/drawing/2014/main" id="{24C725E9-7F30-4F1B-A6E5-7698FEBC35A6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79" name="矩形: 圆角 7">
                <a:extLst>
                  <a:ext uri="{FF2B5EF4-FFF2-40B4-BE49-F238E27FC236}">
                    <a16:creationId xmlns:a16="http://schemas.microsoft.com/office/drawing/2014/main" id="{536CF2F8-BCF4-4027-A2C9-4A7A7898F1B1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80" name="矩形 11">
                <a:extLst>
                  <a:ext uri="{FF2B5EF4-FFF2-40B4-BE49-F238E27FC236}">
                    <a16:creationId xmlns:a16="http://schemas.microsoft.com/office/drawing/2014/main" id="{254F9F1E-9166-448E-8BD9-9CE3CFB97D94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81" name="矩形 11">
                <a:extLst>
                  <a:ext uri="{FF2B5EF4-FFF2-40B4-BE49-F238E27FC236}">
                    <a16:creationId xmlns:a16="http://schemas.microsoft.com/office/drawing/2014/main" id="{8159D34D-2EF1-4A9F-B545-AF93480E2AA8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6A383031-350E-4D41-AF1A-57B5F41147FE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8B3691AC-5151-41D7-9690-006073314208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D8166783-8765-4AC9-9BA9-82EED3F3790B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EFF8972-B223-45D5-8B9A-C8DCF3723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10F2FA17-BBC9-4821-9A59-078CE228C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2CB29EC6-50EE-4069-8AC1-FC6437382DCC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E4F66F8E-B0D2-45DB-96ED-9AF9F2364473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DD4C9B33-1A1D-466D-89AF-BABAA0C2A91F}"/>
              </a:ext>
            </a:extLst>
          </p:cNvPr>
          <p:cNvCxnSpPr>
            <a:cxnSpLocks/>
            <a:stCxn id="45" idx="2"/>
            <a:endCxn id="61" idx="2"/>
          </p:cNvCxnSpPr>
          <p:nvPr/>
        </p:nvCxnSpPr>
        <p:spPr>
          <a:xfrm>
            <a:off x="3997380" y="716381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44A6F222-0EA4-45D5-8A77-241DDC24C590}"/>
              </a:ext>
            </a:extLst>
          </p:cNvPr>
          <p:cNvCxnSpPr>
            <a:cxnSpLocks/>
          </p:cNvCxnSpPr>
          <p:nvPr/>
        </p:nvCxnSpPr>
        <p:spPr>
          <a:xfrm>
            <a:off x="4232491" y="1103037"/>
            <a:ext cx="298734" cy="3071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2152C90C-8773-4723-B79C-1C9880E2C3C5}"/>
              </a:ext>
            </a:extLst>
          </p:cNvPr>
          <p:cNvCxnSpPr>
            <a:cxnSpLocks/>
          </p:cNvCxnSpPr>
          <p:nvPr/>
        </p:nvCxnSpPr>
        <p:spPr>
          <a:xfrm>
            <a:off x="3542160" y="822838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4E942D4C-BB97-40BA-968C-538FFC895E68}"/>
              </a:ext>
            </a:extLst>
          </p:cNvPr>
          <p:cNvCxnSpPr>
            <a:cxnSpLocks/>
          </p:cNvCxnSpPr>
          <p:nvPr/>
        </p:nvCxnSpPr>
        <p:spPr>
          <a:xfrm>
            <a:off x="3833916" y="1274264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A2A7D7BB-CCA9-490E-8FFB-8141B3C68BBD}"/>
              </a:ext>
            </a:extLst>
          </p:cNvPr>
          <p:cNvSpPr txBox="1"/>
          <p:nvPr/>
        </p:nvSpPr>
        <p:spPr>
          <a:xfrm>
            <a:off x="3360138" y="2224502"/>
            <a:ext cx="1639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3D Registration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8FD9A088-5B9C-46D1-90D9-5FD4A1907212}"/>
              </a:ext>
            </a:extLst>
          </p:cNvPr>
          <p:cNvSpPr txBox="1"/>
          <p:nvPr/>
        </p:nvSpPr>
        <p:spPr>
          <a:xfrm>
            <a:off x="2305174" y="1129605"/>
            <a:ext cx="838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＝</a:t>
            </a: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741CCC2F-1EA8-41AE-9252-780D154F3ED8}"/>
              </a:ext>
            </a:extLst>
          </p:cNvPr>
          <p:cNvGrpSpPr/>
          <p:nvPr/>
        </p:nvGrpSpPr>
        <p:grpSpPr>
          <a:xfrm>
            <a:off x="6459344" y="662535"/>
            <a:ext cx="1094492" cy="1097009"/>
            <a:chOff x="4584513" y="3908046"/>
            <a:chExt cx="1022400" cy="1024753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E7722396-C71E-453E-8B16-F3B51BCE9D28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0C9CC9FD-B994-4EBE-99EC-43034FFA7B67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98" name="椭圆 3">
                <a:extLst>
                  <a:ext uri="{FF2B5EF4-FFF2-40B4-BE49-F238E27FC236}">
                    <a16:creationId xmlns:a16="http://schemas.microsoft.com/office/drawing/2014/main" id="{B6419D96-010B-414A-898F-12540D23ACCD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99" name="椭圆 4">
                <a:extLst>
                  <a:ext uri="{FF2B5EF4-FFF2-40B4-BE49-F238E27FC236}">
                    <a16:creationId xmlns:a16="http://schemas.microsoft.com/office/drawing/2014/main" id="{E16818CD-9234-4D93-A02D-BD25373D5708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00" name="矩形: 圆角 7">
                <a:extLst>
                  <a:ext uri="{FF2B5EF4-FFF2-40B4-BE49-F238E27FC236}">
                    <a16:creationId xmlns:a16="http://schemas.microsoft.com/office/drawing/2014/main" id="{844CCBBD-6E99-40E6-8F10-FF4991FCA649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01" name="矩形: 圆角 7">
                <a:extLst>
                  <a:ext uri="{FF2B5EF4-FFF2-40B4-BE49-F238E27FC236}">
                    <a16:creationId xmlns:a16="http://schemas.microsoft.com/office/drawing/2014/main" id="{CEDC67FD-7455-49C2-A959-5CF234B858D5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02" name="矩形 11">
                <a:extLst>
                  <a:ext uri="{FF2B5EF4-FFF2-40B4-BE49-F238E27FC236}">
                    <a16:creationId xmlns:a16="http://schemas.microsoft.com/office/drawing/2014/main" id="{9A179584-E569-4D81-96DD-89B31863AD64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03" name="矩形 11">
                <a:extLst>
                  <a:ext uri="{FF2B5EF4-FFF2-40B4-BE49-F238E27FC236}">
                    <a16:creationId xmlns:a16="http://schemas.microsoft.com/office/drawing/2014/main" id="{5335F47D-43B1-4CDF-9CC2-286BA00EF608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71D4DFE4-1E4D-431F-A7BD-CBCD82BB5A3B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AADDEEAB-8B07-4546-BDA9-ED51BAE5823A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D3C001E1-B0AB-4B73-890B-396D52CCDD54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777891C1-CA76-4F5D-8AFF-9940A14E2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23197CB8-2B2F-48CD-AEBF-E16157873B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914EF736-63EC-47EC-84AA-4237FE1801FF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12D587E7-7FBB-49A5-A084-74FAC779CBA1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69A9C460-881D-45FE-A50A-A10D9E1E64AA}"/>
              </a:ext>
            </a:extLst>
          </p:cNvPr>
          <p:cNvGrpSpPr/>
          <p:nvPr/>
        </p:nvGrpSpPr>
        <p:grpSpPr>
          <a:xfrm>
            <a:off x="6626260" y="813226"/>
            <a:ext cx="1094492" cy="1097009"/>
            <a:chOff x="4584513" y="3908046"/>
            <a:chExt cx="1022400" cy="1024753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43AF33B3-00CC-4D2B-8A48-7BD8E2FE1B3A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0CE1FDB6-C448-4BA1-B218-3165663D9EAA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4" name="椭圆 3">
                <a:extLst>
                  <a:ext uri="{FF2B5EF4-FFF2-40B4-BE49-F238E27FC236}">
                    <a16:creationId xmlns:a16="http://schemas.microsoft.com/office/drawing/2014/main" id="{121C357B-8B37-4222-8E31-D7C6C164B0A1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5" name="椭圆 4">
                <a:extLst>
                  <a:ext uri="{FF2B5EF4-FFF2-40B4-BE49-F238E27FC236}">
                    <a16:creationId xmlns:a16="http://schemas.microsoft.com/office/drawing/2014/main" id="{3803181A-6EAB-4E2F-B267-83498AA32D6C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16" name="矩形: 圆角 7">
                <a:extLst>
                  <a:ext uri="{FF2B5EF4-FFF2-40B4-BE49-F238E27FC236}">
                    <a16:creationId xmlns:a16="http://schemas.microsoft.com/office/drawing/2014/main" id="{2B51684D-B577-47FB-A390-F5C36B6AB3D4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7" name="矩形: 圆角 7">
                <a:extLst>
                  <a:ext uri="{FF2B5EF4-FFF2-40B4-BE49-F238E27FC236}">
                    <a16:creationId xmlns:a16="http://schemas.microsoft.com/office/drawing/2014/main" id="{822DE7E9-606C-4DB8-BC60-0DC0DC6E3C43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8" name="矩形 11">
                <a:extLst>
                  <a:ext uri="{FF2B5EF4-FFF2-40B4-BE49-F238E27FC236}">
                    <a16:creationId xmlns:a16="http://schemas.microsoft.com/office/drawing/2014/main" id="{7B0D7BDB-1FB0-49D6-ADCD-EF005F661B33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9" name="矩形 11">
                <a:extLst>
                  <a:ext uri="{FF2B5EF4-FFF2-40B4-BE49-F238E27FC236}">
                    <a16:creationId xmlns:a16="http://schemas.microsoft.com/office/drawing/2014/main" id="{97ABCED9-4DF9-4147-93CC-9C9049452D79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88A514B2-DD8C-417D-9AA4-00A0BE697373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266120A9-369B-4245-BE86-4EC9AFB14953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2F21FAA-38D4-4393-9861-96660FEF7BCD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C8160C2C-9009-4FBC-A42E-8EDD16A93F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DF57B124-3516-4451-BDAF-29205067C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BD213944-53D8-4D9E-9913-9E0A0E6BDEAB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9669EF7C-4491-4898-9573-D124BA0DAB2B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21BB5DAC-D310-42D9-AE00-18547D8AA6C0}"/>
              </a:ext>
            </a:extLst>
          </p:cNvPr>
          <p:cNvSpPr txBox="1"/>
          <p:nvPr/>
        </p:nvSpPr>
        <p:spPr>
          <a:xfrm>
            <a:off x="6006843" y="2216533"/>
            <a:ext cx="2104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Isotropic Reconstruction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85836F44-F177-4961-9C3E-C0E2510A9F8C}"/>
              </a:ext>
            </a:extLst>
          </p:cNvPr>
          <p:cNvSpPr txBox="1"/>
          <p:nvPr/>
        </p:nvSpPr>
        <p:spPr>
          <a:xfrm>
            <a:off x="5176193" y="1121104"/>
            <a:ext cx="838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＋</a:t>
            </a:r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DC90AF37-19BB-4D94-91FA-AA527316FA56}"/>
              </a:ext>
            </a:extLst>
          </p:cNvPr>
          <p:cNvGrpSpPr/>
          <p:nvPr/>
        </p:nvGrpSpPr>
        <p:grpSpPr>
          <a:xfrm>
            <a:off x="6761236" y="946318"/>
            <a:ext cx="1094492" cy="1097009"/>
            <a:chOff x="4584513" y="3908046"/>
            <a:chExt cx="1022400" cy="1024753"/>
          </a:xfrm>
        </p:grpSpPr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0B502391-FA5A-46F8-8FE8-D87138E0018C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E19D9291-8CF8-446C-B794-112B57B7CF80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2" name="椭圆 3">
                <a:extLst>
                  <a:ext uri="{FF2B5EF4-FFF2-40B4-BE49-F238E27FC236}">
                    <a16:creationId xmlns:a16="http://schemas.microsoft.com/office/drawing/2014/main" id="{5FFE680E-E99F-4A16-8B9C-D6C8C72A3187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3" name="椭圆 4">
                <a:extLst>
                  <a:ext uri="{FF2B5EF4-FFF2-40B4-BE49-F238E27FC236}">
                    <a16:creationId xmlns:a16="http://schemas.microsoft.com/office/drawing/2014/main" id="{3CA61554-C64B-43FB-AA07-01CB50E3863B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4" name="矩形: 圆角 7">
                <a:extLst>
                  <a:ext uri="{FF2B5EF4-FFF2-40B4-BE49-F238E27FC236}">
                    <a16:creationId xmlns:a16="http://schemas.microsoft.com/office/drawing/2014/main" id="{67C8CD95-4F13-4B54-AF43-50A40BD70062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5" name="矩形: 圆角 7">
                <a:extLst>
                  <a:ext uri="{FF2B5EF4-FFF2-40B4-BE49-F238E27FC236}">
                    <a16:creationId xmlns:a16="http://schemas.microsoft.com/office/drawing/2014/main" id="{07632F84-FA1E-4AC4-A9EC-487D593A0E83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6" name="矩形 11">
                <a:extLst>
                  <a:ext uri="{FF2B5EF4-FFF2-40B4-BE49-F238E27FC236}">
                    <a16:creationId xmlns:a16="http://schemas.microsoft.com/office/drawing/2014/main" id="{5FD7C72A-0E2B-4D79-8846-653CE39F5E09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7" name="矩形 11">
                <a:extLst>
                  <a:ext uri="{FF2B5EF4-FFF2-40B4-BE49-F238E27FC236}">
                    <a16:creationId xmlns:a16="http://schemas.microsoft.com/office/drawing/2014/main" id="{FE096584-0140-4074-9201-B11C80E5A55B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C46CC975-789E-405E-84A2-D3E09C97FF68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71E252AB-5BE4-4B21-906E-002D96EBFD45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3D71A14B-2F4E-4A12-87C4-725026C0346B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84C01726-ACBD-4759-989E-9B60902C9E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80821370-EC51-4D79-A742-59AB60BF36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376F6901-853B-4B90-AAD7-E5B205E17019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C60E2AAE-58E6-45C5-9CE7-94A4264F5842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E7985385-5029-441C-8F59-723B3FF472B1}"/>
              </a:ext>
            </a:extLst>
          </p:cNvPr>
          <p:cNvGrpSpPr/>
          <p:nvPr/>
        </p:nvGrpSpPr>
        <p:grpSpPr>
          <a:xfrm>
            <a:off x="6913807" y="1097828"/>
            <a:ext cx="1094492" cy="1097009"/>
            <a:chOff x="4584513" y="3908046"/>
            <a:chExt cx="1022400" cy="1024753"/>
          </a:xfrm>
        </p:grpSpPr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F91878A2-B038-41A4-AE20-73DE38196614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9E36B186-50E7-4AE0-99EF-CE818F6B2802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8" name="椭圆 3">
                <a:extLst>
                  <a:ext uri="{FF2B5EF4-FFF2-40B4-BE49-F238E27FC236}">
                    <a16:creationId xmlns:a16="http://schemas.microsoft.com/office/drawing/2014/main" id="{DA2D1B93-F762-494A-B2AC-C8896FABA7AD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9" name="椭圆 4">
                <a:extLst>
                  <a:ext uri="{FF2B5EF4-FFF2-40B4-BE49-F238E27FC236}">
                    <a16:creationId xmlns:a16="http://schemas.microsoft.com/office/drawing/2014/main" id="{914FD532-F79D-4EAA-9D16-2E0D1FA8719E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0" name="矩形: 圆角 7">
                <a:extLst>
                  <a:ext uri="{FF2B5EF4-FFF2-40B4-BE49-F238E27FC236}">
                    <a16:creationId xmlns:a16="http://schemas.microsoft.com/office/drawing/2014/main" id="{B4F00A4A-22E8-475C-BA8F-6E0D1C75F003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1" name="矩形: 圆角 7">
                <a:extLst>
                  <a:ext uri="{FF2B5EF4-FFF2-40B4-BE49-F238E27FC236}">
                    <a16:creationId xmlns:a16="http://schemas.microsoft.com/office/drawing/2014/main" id="{CF601A52-6FF4-4C6C-842E-F034471BEC2C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2" name="矩形 11">
                <a:extLst>
                  <a:ext uri="{FF2B5EF4-FFF2-40B4-BE49-F238E27FC236}">
                    <a16:creationId xmlns:a16="http://schemas.microsoft.com/office/drawing/2014/main" id="{56649D63-EEA8-46C0-9B04-4568830A0927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3" name="矩形 11">
                <a:extLst>
                  <a:ext uri="{FF2B5EF4-FFF2-40B4-BE49-F238E27FC236}">
                    <a16:creationId xmlns:a16="http://schemas.microsoft.com/office/drawing/2014/main" id="{445500A3-CC80-4A9A-AC95-877BBEFD21B0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92EF4006-CBB5-4BC4-ADB5-204E83038F21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E586BD8E-4B0E-4CC7-8403-8B7E2D41556B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100DAEEF-35A3-49BF-8EC7-3B7CB4D77768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DFA7E76E-6F79-4016-9083-10A4ED394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77FE815E-B084-4E7D-9906-1B00C5492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08BD55B2-FF6C-4D17-AC87-113DD4654A02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9AFBF2CB-EF86-4FCD-A8C8-29DB71C837F8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2229035E-5113-4879-8DD5-94DAC32B03BB}"/>
              </a:ext>
            </a:extLst>
          </p:cNvPr>
          <p:cNvGrpSpPr/>
          <p:nvPr/>
        </p:nvGrpSpPr>
        <p:grpSpPr>
          <a:xfrm>
            <a:off x="340582" y="480797"/>
            <a:ext cx="1094492" cy="1097009"/>
            <a:chOff x="4584513" y="3908046"/>
            <a:chExt cx="1022400" cy="1024753"/>
          </a:xfrm>
        </p:grpSpPr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5DC4DEE1-24A2-4C37-B871-66A1D27ADB00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E27867DE-4092-498C-BAF5-E6AE02BF0FBA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4" name="椭圆 3">
                <a:extLst>
                  <a:ext uri="{FF2B5EF4-FFF2-40B4-BE49-F238E27FC236}">
                    <a16:creationId xmlns:a16="http://schemas.microsoft.com/office/drawing/2014/main" id="{CA79D7E4-5131-4E7A-8B6E-8F55EB2E0050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5" name="椭圆 4">
                <a:extLst>
                  <a:ext uri="{FF2B5EF4-FFF2-40B4-BE49-F238E27FC236}">
                    <a16:creationId xmlns:a16="http://schemas.microsoft.com/office/drawing/2014/main" id="{F9AF8A3D-E797-45EB-AC4D-AEC4DF2B10DC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66" name="矩形: 圆角 7">
                <a:extLst>
                  <a:ext uri="{FF2B5EF4-FFF2-40B4-BE49-F238E27FC236}">
                    <a16:creationId xmlns:a16="http://schemas.microsoft.com/office/drawing/2014/main" id="{88A62965-1BA9-4B97-BFFD-79C1B6043F78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7" name="矩形: 圆角 7">
                <a:extLst>
                  <a:ext uri="{FF2B5EF4-FFF2-40B4-BE49-F238E27FC236}">
                    <a16:creationId xmlns:a16="http://schemas.microsoft.com/office/drawing/2014/main" id="{70CC33A6-6B44-4ABE-9CFB-3793891F1E6F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8" name="矩形 11">
                <a:extLst>
                  <a:ext uri="{FF2B5EF4-FFF2-40B4-BE49-F238E27FC236}">
                    <a16:creationId xmlns:a16="http://schemas.microsoft.com/office/drawing/2014/main" id="{A53A1B68-43A3-484D-8143-20219B4134FD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9" name="矩形 11">
                <a:extLst>
                  <a:ext uri="{FF2B5EF4-FFF2-40B4-BE49-F238E27FC236}">
                    <a16:creationId xmlns:a16="http://schemas.microsoft.com/office/drawing/2014/main" id="{4AE843D2-348C-46D0-ABC8-438C3469A4F3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5E76106A-56F9-435A-98A4-B9B3EBF5487D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F0CD17B1-BDDD-47B0-A27A-CC71771DDA8B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025F182C-28DF-437F-9A35-0EFF19938EE6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D801B5FF-27F4-46CA-8B2D-BECB28B3F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2B54E76B-54FA-46BB-B5CE-3B6F582CBB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4F8BB615-F70C-4BB5-AE08-3D597289FCD1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CF03114A-C3E2-4FEE-9AD8-16D3901225EC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DC181E8C-92FC-4CAB-ABBA-2BFB4A6EB4F8}"/>
              </a:ext>
            </a:extLst>
          </p:cNvPr>
          <p:cNvGrpSpPr/>
          <p:nvPr/>
        </p:nvGrpSpPr>
        <p:grpSpPr>
          <a:xfrm>
            <a:off x="478885" y="583700"/>
            <a:ext cx="1094492" cy="1097009"/>
            <a:chOff x="4584513" y="3908046"/>
            <a:chExt cx="1022400" cy="1024753"/>
          </a:xfrm>
        </p:grpSpPr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D58475F2-7663-42E5-A918-A142B0DAEC91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AFB84C62-14A1-4FCE-9FC0-10120B55B5AA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0" name="椭圆 3">
                <a:extLst>
                  <a:ext uri="{FF2B5EF4-FFF2-40B4-BE49-F238E27FC236}">
                    <a16:creationId xmlns:a16="http://schemas.microsoft.com/office/drawing/2014/main" id="{E5DE5730-6516-4E4F-A562-7C59FC2F4167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1" name="椭圆 4">
                <a:extLst>
                  <a:ext uri="{FF2B5EF4-FFF2-40B4-BE49-F238E27FC236}">
                    <a16:creationId xmlns:a16="http://schemas.microsoft.com/office/drawing/2014/main" id="{40E0DE2F-C53F-48CC-88BE-31487ACCCCE1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2" name="矩形: 圆角 7">
                <a:extLst>
                  <a:ext uri="{FF2B5EF4-FFF2-40B4-BE49-F238E27FC236}">
                    <a16:creationId xmlns:a16="http://schemas.microsoft.com/office/drawing/2014/main" id="{910C41BD-9051-4BA5-975A-7038721F36E2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3" name="矩形: 圆角 7">
                <a:extLst>
                  <a:ext uri="{FF2B5EF4-FFF2-40B4-BE49-F238E27FC236}">
                    <a16:creationId xmlns:a16="http://schemas.microsoft.com/office/drawing/2014/main" id="{E51B50AF-AEEF-4FF1-9D96-1D48CE55C232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4" name="矩形 11">
                <a:extLst>
                  <a:ext uri="{FF2B5EF4-FFF2-40B4-BE49-F238E27FC236}">
                    <a16:creationId xmlns:a16="http://schemas.microsoft.com/office/drawing/2014/main" id="{0713FC4C-66A6-4F2C-91A6-795D8422E276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5" name="矩形 11">
                <a:extLst>
                  <a:ext uri="{FF2B5EF4-FFF2-40B4-BE49-F238E27FC236}">
                    <a16:creationId xmlns:a16="http://schemas.microsoft.com/office/drawing/2014/main" id="{3F56AEE9-0CAB-47B5-9167-8C2DC2EFF1A7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EAE17D76-F644-47EC-B21E-8A528038271F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7" name="椭圆 186">
                <a:extLst>
                  <a:ext uri="{FF2B5EF4-FFF2-40B4-BE49-F238E27FC236}">
                    <a16:creationId xmlns:a16="http://schemas.microsoft.com/office/drawing/2014/main" id="{FD096BEF-1E52-4032-A5BC-A90AF7C27542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B643E2E6-39CB-45E9-9AC3-607B6424852F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FA678ED1-6016-4D0B-907D-552F652F5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F2427A24-FAB2-41CD-97A7-3CA7D4081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0A9DE21F-5587-4E11-8B0A-0182BB8C15B1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F925951F-0E72-4FEB-AD58-06DB8FD49F0C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EC5ED3B0-7EEC-451B-906D-8D547C72533D}"/>
              </a:ext>
            </a:extLst>
          </p:cNvPr>
          <p:cNvGrpSpPr/>
          <p:nvPr/>
        </p:nvGrpSpPr>
        <p:grpSpPr>
          <a:xfrm>
            <a:off x="637030" y="720971"/>
            <a:ext cx="1094492" cy="1097009"/>
            <a:chOff x="4584513" y="3908046"/>
            <a:chExt cx="1022400" cy="1024753"/>
          </a:xfrm>
        </p:grpSpPr>
        <p:grpSp>
          <p:nvGrpSpPr>
            <p:cNvPr id="190" name="组合 189">
              <a:extLst>
                <a:ext uri="{FF2B5EF4-FFF2-40B4-BE49-F238E27FC236}">
                  <a16:creationId xmlns:a16="http://schemas.microsoft.com/office/drawing/2014/main" id="{4DE34559-9BC4-4191-B6A7-6E5E79332593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E2543974-58C8-4B8E-B171-91F51CA44ACF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96" name="椭圆 3">
                <a:extLst>
                  <a:ext uri="{FF2B5EF4-FFF2-40B4-BE49-F238E27FC236}">
                    <a16:creationId xmlns:a16="http://schemas.microsoft.com/office/drawing/2014/main" id="{C750C5EC-F33A-4816-ACCA-F19AB62B7D89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97" name="椭圆 4">
                <a:extLst>
                  <a:ext uri="{FF2B5EF4-FFF2-40B4-BE49-F238E27FC236}">
                    <a16:creationId xmlns:a16="http://schemas.microsoft.com/office/drawing/2014/main" id="{CEAD212D-0F78-4CCC-87C8-5B8E12B0DF24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98" name="矩形: 圆角 7">
                <a:extLst>
                  <a:ext uri="{FF2B5EF4-FFF2-40B4-BE49-F238E27FC236}">
                    <a16:creationId xmlns:a16="http://schemas.microsoft.com/office/drawing/2014/main" id="{FA3DDEFA-3B55-4A47-B6FB-B6C2385B4903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99" name="矩形: 圆角 7">
                <a:extLst>
                  <a:ext uri="{FF2B5EF4-FFF2-40B4-BE49-F238E27FC236}">
                    <a16:creationId xmlns:a16="http://schemas.microsoft.com/office/drawing/2014/main" id="{496CAE6F-AAF4-41AA-AD46-652FA123299F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0" name="矩形 11">
                <a:extLst>
                  <a:ext uri="{FF2B5EF4-FFF2-40B4-BE49-F238E27FC236}">
                    <a16:creationId xmlns:a16="http://schemas.microsoft.com/office/drawing/2014/main" id="{CAE5F6ED-2422-4124-A492-FCB5287FFC8F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1" name="矩形 11">
                <a:extLst>
                  <a:ext uri="{FF2B5EF4-FFF2-40B4-BE49-F238E27FC236}">
                    <a16:creationId xmlns:a16="http://schemas.microsoft.com/office/drawing/2014/main" id="{69DC3877-21BB-4B78-BA8A-272A7C32735F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A03F6B21-3C07-4520-80D1-EA6306D7BA69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21799534-BC05-4533-B897-C388B894F0A2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CFA6E059-8DB2-4266-8F26-D7705A923C29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DDF7064E-FE0B-4AD3-B994-E3952B9C0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FA780813-466F-4F82-A431-CB4D9721C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DF9C744A-4A00-4236-A906-A74461E98E8A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8E2532B3-FEE3-48BC-A738-2E1E9D5E9049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37A06BD1-41F4-42F4-A22B-DE98FCB5AB5A}"/>
              </a:ext>
            </a:extLst>
          </p:cNvPr>
          <p:cNvGrpSpPr/>
          <p:nvPr/>
        </p:nvGrpSpPr>
        <p:grpSpPr>
          <a:xfrm>
            <a:off x="803946" y="871662"/>
            <a:ext cx="1094492" cy="1097009"/>
            <a:chOff x="4584513" y="3908046"/>
            <a:chExt cx="1022400" cy="1024753"/>
          </a:xfrm>
        </p:grpSpPr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F9F31549-2958-4192-ABDC-7D72CE701EE5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11" name="矩形 210">
                <a:extLst>
                  <a:ext uri="{FF2B5EF4-FFF2-40B4-BE49-F238E27FC236}">
                    <a16:creationId xmlns:a16="http://schemas.microsoft.com/office/drawing/2014/main" id="{B9ECE8BD-A124-4392-8115-93F77BD12B00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2" name="椭圆 3">
                <a:extLst>
                  <a:ext uri="{FF2B5EF4-FFF2-40B4-BE49-F238E27FC236}">
                    <a16:creationId xmlns:a16="http://schemas.microsoft.com/office/drawing/2014/main" id="{05625A38-AD51-4EF4-81D2-23187525FEB5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3" name="椭圆 4">
                <a:extLst>
                  <a:ext uri="{FF2B5EF4-FFF2-40B4-BE49-F238E27FC236}">
                    <a16:creationId xmlns:a16="http://schemas.microsoft.com/office/drawing/2014/main" id="{F28ABE7B-A9BB-4806-86BC-5264179B7901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14" name="矩形: 圆角 7">
                <a:extLst>
                  <a:ext uri="{FF2B5EF4-FFF2-40B4-BE49-F238E27FC236}">
                    <a16:creationId xmlns:a16="http://schemas.microsoft.com/office/drawing/2014/main" id="{6424A258-14AC-4205-89BD-11C812AA803F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5" name="矩形: 圆角 7">
                <a:extLst>
                  <a:ext uri="{FF2B5EF4-FFF2-40B4-BE49-F238E27FC236}">
                    <a16:creationId xmlns:a16="http://schemas.microsoft.com/office/drawing/2014/main" id="{1CC588C0-35AC-4E8E-81D8-31DB24DD9C92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6" name="矩形 11">
                <a:extLst>
                  <a:ext uri="{FF2B5EF4-FFF2-40B4-BE49-F238E27FC236}">
                    <a16:creationId xmlns:a16="http://schemas.microsoft.com/office/drawing/2014/main" id="{11743859-B79E-42DC-A4A5-C40B4DA5C3CD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7" name="矩形 11">
                <a:extLst>
                  <a:ext uri="{FF2B5EF4-FFF2-40B4-BE49-F238E27FC236}">
                    <a16:creationId xmlns:a16="http://schemas.microsoft.com/office/drawing/2014/main" id="{FC1B6E12-4C2E-4249-8C59-941F101052CA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9A04BCC2-970F-4191-859D-35614A83854D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B97C9648-2956-4F6B-A8AC-172110F47249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811CAAF7-89D6-4887-8765-F5A83A776EA9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A7AD1886-B4FA-41DC-A457-9373F5749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0179696C-012E-4ADA-9342-C2F812E9B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C8976FA0-3672-4272-90E2-568E7C4D189B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48691F63-F6E7-4498-96D2-8B4C6DAC35CD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D0B5884A-DBB4-4F3C-922E-CFF00DD2731E}"/>
              </a:ext>
            </a:extLst>
          </p:cNvPr>
          <p:cNvGrpSpPr/>
          <p:nvPr/>
        </p:nvGrpSpPr>
        <p:grpSpPr>
          <a:xfrm>
            <a:off x="938922" y="1004754"/>
            <a:ext cx="1094492" cy="1097009"/>
            <a:chOff x="4584513" y="3908046"/>
            <a:chExt cx="1022400" cy="1024753"/>
          </a:xfrm>
        </p:grpSpPr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9C37726C-2D69-4CF6-84CF-258A5879B716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048CB5CD-81BD-4426-873C-06DA5A1C15EB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28" name="椭圆 3">
                <a:extLst>
                  <a:ext uri="{FF2B5EF4-FFF2-40B4-BE49-F238E27FC236}">
                    <a16:creationId xmlns:a16="http://schemas.microsoft.com/office/drawing/2014/main" id="{C54B76F4-A97F-44FF-99BF-BD27426DE9DF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29" name="椭圆 4">
                <a:extLst>
                  <a:ext uri="{FF2B5EF4-FFF2-40B4-BE49-F238E27FC236}">
                    <a16:creationId xmlns:a16="http://schemas.microsoft.com/office/drawing/2014/main" id="{F9E1FC77-3A7F-4947-AE04-0C4BCEF5A909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30" name="矩形: 圆角 7">
                <a:extLst>
                  <a:ext uri="{FF2B5EF4-FFF2-40B4-BE49-F238E27FC236}">
                    <a16:creationId xmlns:a16="http://schemas.microsoft.com/office/drawing/2014/main" id="{D0CDC538-E2C6-4A00-922D-819EE338E5EB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1" name="矩形: 圆角 7">
                <a:extLst>
                  <a:ext uri="{FF2B5EF4-FFF2-40B4-BE49-F238E27FC236}">
                    <a16:creationId xmlns:a16="http://schemas.microsoft.com/office/drawing/2014/main" id="{E95FF684-7738-4090-A31B-BDA56AE90A2D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2" name="矩形 11">
                <a:extLst>
                  <a:ext uri="{FF2B5EF4-FFF2-40B4-BE49-F238E27FC236}">
                    <a16:creationId xmlns:a16="http://schemas.microsoft.com/office/drawing/2014/main" id="{F36A67A8-DC39-4850-B086-BE8259DE572B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3" name="矩形 11">
                <a:extLst>
                  <a:ext uri="{FF2B5EF4-FFF2-40B4-BE49-F238E27FC236}">
                    <a16:creationId xmlns:a16="http://schemas.microsoft.com/office/drawing/2014/main" id="{F1934588-CEE9-4EA4-AE9C-D3B68FE3B6A2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4" name="椭圆 233">
                <a:extLst>
                  <a:ext uri="{FF2B5EF4-FFF2-40B4-BE49-F238E27FC236}">
                    <a16:creationId xmlns:a16="http://schemas.microsoft.com/office/drawing/2014/main" id="{7252B194-09A8-46F5-B309-406ED08C646A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35" name="椭圆 234">
                <a:extLst>
                  <a:ext uri="{FF2B5EF4-FFF2-40B4-BE49-F238E27FC236}">
                    <a16:creationId xmlns:a16="http://schemas.microsoft.com/office/drawing/2014/main" id="{122C3BC8-BC5B-4761-9409-65EDAE9A03D6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36" name="椭圆 235">
                <a:extLst>
                  <a:ext uri="{FF2B5EF4-FFF2-40B4-BE49-F238E27FC236}">
                    <a16:creationId xmlns:a16="http://schemas.microsoft.com/office/drawing/2014/main" id="{6440F205-9D1A-48DC-B46E-1C540BE8C8A2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0C3898C7-E61D-4982-A347-11BD6EB5B0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076A01E8-20E5-43E3-BF80-5A7DBBD59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466F91A1-8A09-4E1E-8C10-4185DEBDF8F8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21E5AD29-CD64-42E9-9939-EC9B8CD70C44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FF6E4857-E03E-4916-BEE8-D3D27063F339}"/>
              </a:ext>
            </a:extLst>
          </p:cNvPr>
          <p:cNvGrpSpPr/>
          <p:nvPr/>
        </p:nvGrpSpPr>
        <p:grpSpPr>
          <a:xfrm>
            <a:off x="1091493" y="1156264"/>
            <a:ext cx="1094492" cy="1097009"/>
            <a:chOff x="4584513" y="3908046"/>
            <a:chExt cx="1022400" cy="1024753"/>
          </a:xfrm>
        </p:grpSpPr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C74A82A3-B51E-4121-AE61-4096FC2DD2E1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9C4BA0CB-84D2-4976-8FCC-2D10F976A78A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4" name="椭圆 3">
                <a:extLst>
                  <a:ext uri="{FF2B5EF4-FFF2-40B4-BE49-F238E27FC236}">
                    <a16:creationId xmlns:a16="http://schemas.microsoft.com/office/drawing/2014/main" id="{B793BE32-D9EA-4A04-95D8-A236C67A67D0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5" name="椭圆 4">
                <a:extLst>
                  <a:ext uri="{FF2B5EF4-FFF2-40B4-BE49-F238E27FC236}">
                    <a16:creationId xmlns:a16="http://schemas.microsoft.com/office/drawing/2014/main" id="{29CBCB8F-7248-4B11-AD64-08783253679A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46" name="矩形: 圆角 7">
                <a:extLst>
                  <a:ext uri="{FF2B5EF4-FFF2-40B4-BE49-F238E27FC236}">
                    <a16:creationId xmlns:a16="http://schemas.microsoft.com/office/drawing/2014/main" id="{DA560354-72EC-46AE-911A-DA160897C8E2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7" name="矩形: 圆角 7">
                <a:extLst>
                  <a:ext uri="{FF2B5EF4-FFF2-40B4-BE49-F238E27FC236}">
                    <a16:creationId xmlns:a16="http://schemas.microsoft.com/office/drawing/2014/main" id="{FF692A8B-E325-4880-BCB6-60E8CCFDD4D7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8" name="矩形 11">
                <a:extLst>
                  <a:ext uri="{FF2B5EF4-FFF2-40B4-BE49-F238E27FC236}">
                    <a16:creationId xmlns:a16="http://schemas.microsoft.com/office/drawing/2014/main" id="{9D9123EB-C0A5-4039-9848-2A3E504A8850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9" name="矩形 11">
                <a:extLst>
                  <a:ext uri="{FF2B5EF4-FFF2-40B4-BE49-F238E27FC236}">
                    <a16:creationId xmlns:a16="http://schemas.microsoft.com/office/drawing/2014/main" id="{6B25D0EB-E09F-47EC-A2E1-33F69556AE9E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50" name="椭圆 249">
                <a:extLst>
                  <a:ext uri="{FF2B5EF4-FFF2-40B4-BE49-F238E27FC236}">
                    <a16:creationId xmlns:a16="http://schemas.microsoft.com/office/drawing/2014/main" id="{27C7CFCB-3936-475E-8FC7-A1D5B477FAD7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51" name="椭圆 250">
                <a:extLst>
                  <a:ext uri="{FF2B5EF4-FFF2-40B4-BE49-F238E27FC236}">
                    <a16:creationId xmlns:a16="http://schemas.microsoft.com/office/drawing/2014/main" id="{DF08A785-4F73-4BB2-B1A8-325A82AB3B2B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52" name="椭圆 251">
                <a:extLst>
                  <a:ext uri="{FF2B5EF4-FFF2-40B4-BE49-F238E27FC236}">
                    <a16:creationId xmlns:a16="http://schemas.microsoft.com/office/drawing/2014/main" id="{1FE9C78D-E5FE-475C-ADCD-852726D47F5E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54D55D9C-D303-4AEB-B238-892EE082E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BEBD1B2-02AD-4B40-9BF3-55E160D85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E503B176-72EC-4D43-B22F-2208AD416014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2BAC1746-CE16-49FD-8034-E8D2BFEC871B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3" name="直接连接符 252">
            <a:extLst>
              <a:ext uri="{FF2B5EF4-FFF2-40B4-BE49-F238E27FC236}">
                <a16:creationId xmlns:a16="http://schemas.microsoft.com/office/drawing/2014/main" id="{C8C8C4E2-6EA1-4762-BCBF-8C017597A34A}"/>
              </a:ext>
            </a:extLst>
          </p:cNvPr>
          <p:cNvCxnSpPr>
            <a:cxnSpLocks/>
          </p:cNvCxnSpPr>
          <p:nvPr/>
        </p:nvCxnSpPr>
        <p:spPr>
          <a:xfrm>
            <a:off x="391662" y="521002"/>
            <a:ext cx="753623" cy="6979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198EB136-9EBA-487F-9A60-7E3DA97A85A8}"/>
              </a:ext>
            </a:extLst>
          </p:cNvPr>
          <p:cNvCxnSpPr>
            <a:cxnSpLocks/>
          </p:cNvCxnSpPr>
          <p:nvPr/>
        </p:nvCxnSpPr>
        <p:spPr>
          <a:xfrm>
            <a:off x="1371102" y="538049"/>
            <a:ext cx="760261" cy="690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>
            <a:extLst>
              <a:ext uri="{FF2B5EF4-FFF2-40B4-BE49-F238E27FC236}">
                <a16:creationId xmlns:a16="http://schemas.microsoft.com/office/drawing/2014/main" id="{E8078979-6FDE-4BA0-9C93-59179E097F71}"/>
              </a:ext>
            </a:extLst>
          </p:cNvPr>
          <p:cNvCxnSpPr>
            <a:cxnSpLocks/>
          </p:cNvCxnSpPr>
          <p:nvPr/>
        </p:nvCxnSpPr>
        <p:spPr>
          <a:xfrm>
            <a:off x="376605" y="1509890"/>
            <a:ext cx="803201" cy="6981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文本框 255">
            <a:extLst>
              <a:ext uri="{FF2B5EF4-FFF2-40B4-BE49-F238E27FC236}">
                <a16:creationId xmlns:a16="http://schemas.microsoft.com/office/drawing/2014/main" id="{1E94A2BE-5C9E-4EB5-A064-1230C90AC4A6}"/>
              </a:ext>
            </a:extLst>
          </p:cNvPr>
          <p:cNvSpPr txBox="1"/>
          <p:nvPr/>
        </p:nvSpPr>
        <p:spPr>
          <a:xfrm>
            <a:off x="1480" y="-147154"/>
            <a:ext cx="11406326" cy="56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altLang="zh-CN" b="1" dirty="0"/>
              <a:t>An Integrated Reconstruction Method for Volumetric Electron Microscopy Images</a:t>
            </a:r>
          </a:p>
        </p:txBody>
      </p:sp>
      <p:pic>
        <p:nvPicPr>
          <p:cNvPr id="260" name="图片 259">
            <a:extLst>
              <a:ext uri="{FF2B5EF4-FFF2-40B4-BE49-F238E27FC236}">
                <a16:creationId xmlns:a16="http://schemas.microsoft.com/office/drawing/2014/main" id="{27784336-D034-4677-905C-67CA65286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73" y="4134885"/>
            <a:ext cx="625384" cy="729615"/>
          </a:xfrm>
          <a:prstGeom prst="rect">
            <a:avLst/>
          </a:prstGeom>
        </p:spPr>
      </p:pic>
      <p:pic>
        <p:nvPicPr>
          <p:cNvPr id="262" name="图片 261">
            <a:extLst>
              <a:ext uri="{FF2B5EF4-FFF2-40B4-BE49-F238E27FC236}">
                <a16:creationId xmlns:a16="http://schemas.microsoft.com/office/drawing/2014/main" id="{AD246A2D-07A2-4BE4-ACE3-23EDFBD14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421" y="3861887"/>
            <a:ext cx="2028825" cy="1285875"/>
          </a:xfrm>
          <a:prstGeom prst="rect">
            <a:avLst/>
          </a:prstGeom>
        </p:spPr>
      </p:pic>
      <p:sp>
        <p:nvSpPr>
          <p:cNvPr id="263" name="文本框 262">
            <a:extLst>
              <a:ext uri="{FF2B5EF4-FFF2-40B4-BE49-F238E27FC236}">
                <a16:creationId xmlns:a16="http://schemas.microsoft.com/office/drawing/2014/main" id="{DA11C102-6D3F-4B68-BB8A-F711E86C79BC}"/>
              </a:ext>
            </a:extLst>
          </p:cNvPr>
          <p:cNvSpPr txBox="1"/>
          <p:nvPr/>
        </p:nvSpPr>
        <p:spPr>
          <a:xfrm>
            <a:off x="2385948" y="3115352"/>
            <a:ext cx="1447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i="0" dirty="0">
                <a:solidFill>
                  <a:schemeClr val="accent2"/>
                </a:solidFill>
                <a:effectLst/>
                <a:latin typeface="Ink Free" panose="03080402000500000000" pitchFamily="66" charset="0"/>
                <a:cs typeface="Times New Roman" panose="02020603050405020304" pitchFamily="18" charset="0"/>
              </a:rPr>
              <a:t>轨迹</a:t>
            </a:r>
            <a:endParaRPr lang="zh-CN" altLang="en-US" sz="1400" b="1" dirty="0">
              <a:solidFill>
                <a:schemeClr val="accent2"/>
              </a:solidFill>
              <a:latin typeface="Ink Free" panose="03080402000500000000" pitchFamily="66" charset="0"/>
              <a:cs typeface="Times New Roman" panose="02020603050405020304" pitchFamily="18" charset="0"/>
            </a:endParaRPr>
          </a:p>
        </p:txBody>
      </p:sp>
      <p:sp>
        <p:nvSpPr>
          <p:cNvPr id="265" name="矩形 264">
            <a:extLst>
              <a:ext uri="{FF2B5EF4-FFF2-40B4-BE49-F238E27FC236}">
                <a16:creationId xmlns:a16="http://schemas.microsoft.com/office/drawing/2014/main" id="{6575F340-D709-4FD1-85E6-22D60A306BD6}"/>
              </a:ext>
            </a:extLst>
          </p:cNvPr>
          <p:cNvSpPr/>
          <p:nvPr/>
        </p:nvSpPr>
        <p:spPr>
          <a:xfrm>
            <a:off x="2390696" y="3107557"/>
            <a:ext cx="1224198" cy="68634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6" name="连接符: 肘形 265">
            <a:extLst>
              <a:ext uri="{FF2B5EF4-FFF2-40B4-BE49-F238E27FC236}">
                <a16:creationId xmlns:a16="http://schemas.microsoft.com/office/drawing/2014/main" id="{15792FBD-B4D2-4C16-AAAD-AF2B1D7EC622}"/>
              </a:ext>
            </a:extLst>
          </p:cNvPr>
          <p:cNvCxnSpPr/>
          <p:nvPr/>
        </p:nvCxnSpPr>
        <p:spPr>
          <a:xfrm rot="16200000" flipH="1">
            <a:off x="3481159" y="3619860"/>
            <a:ext cx="510382" cy="242912"/>
          </a:xfrm>
          <a:prstGeom prst="bentConnector3">
            <a:avLst>
              <a:gd name="adj1" fmla="val 1229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7" name="AutoShape 2" descr="曲面图PNG图片素材下载_图片编号qlbplgng-免抠素材网">
            <a:extLst>
              <a:ext uri="{FF2B5EF4-FFF2-40B4-BE49-F238E27FC236}">
                <a16:creationId xmlns:a16="http://schemas.microsoft.com/office/drawing/2014/main" id="{1B8D0D44-A526-485B-AC60-4255D2B6A8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98434" y="421494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8" name="文本框 267">
            <a:extLst>
              <a:ext uri="{FF2B5EF4-FFF2-40B4-BE49-F238E27FC236}">
                <a16:creationId xmlns:a16="http://schemas.microsoft.com/office/drawing/2014/main" id="{C50E23C2-588C-4534-9160-9E418EB2E207}"/>
              </a:ext>
            </a:extLst>
          </p:cNvPr>
          <p:cNvSpPr txBox="1"/>
          <p:nvPr/>
        </p:nvSpPr>
        <p:spPr>
          <a:xfrm>
            <a:off x="1988382" y="3441059"/>
            <a:ext cx="2028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2"/>
                </a:solidFill>
                <a:latin typeface="Ink Free" panose="03080402000500000000" pitchFamily="66" charset="0"/>
                <a:cs typeface="Times New Roman" panose="02020603050405020304" pitchFamily="18" charset="0"/>
              </a:rPr>
              <a:t>前后切片</a:t>
            </a:r>
            <a:endParaRPr lang="en-US" altLang="zh-CN" sz="1400" b="1" dirty="0">
              <a:solidFill>
                <a:schemeClr val="accent2"/>
              </a:solidFill>
              <a:latin typeface="Ink Free" panose="03080402000500000000" pitchFamily="66" charset="0"/>
              <a:cs typeface="Times New Roman" panose="02020603050405020304" pitchFamily="18" charset="0"/>
            </a:endParaRPr>
          </a:p>
        </p:txBody>
      </p:sp>
      <p:pic>
        <p:nvPicPr>
          <p:cNvPr id="275" name="图片 274">
            <a:extLst>
              <a:ext uri="{FF2B5EF4-FFF2-40B4-BE49-F238E27FC236}">
                <a16:creationId xmlns:a16="http://schemas.microsoft.com/office/drawing/2014/main" id="{66873EDE-ECBD-4CF9-83C8-85846025F157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56" y="4225494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pic>
        <p:nvPicPr>
          <p:cNvPr id="276" name="图片 275">
            <a:extLst>
              <a:ext uri="{FF2B5EF4-FFF2-40B4-BE49-F238E27FC236}">
                <a16:creationId xmlns:a16="http://schemas.microsoft.com/office/drawing/2014/main" id="{AC00DD9B-0899-4033-A79C-F26AC1B9B830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64" y="4314005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pic>
        <p:nvPicPr>
          <p:cNvPr id="277" name="图片 276">
            <a:extLst>
              <a:ext uri="{FF2B5EF4-FFF2-40B4-BE49-F238E27FC236}">
                <a16:creationId xmlns:a16="http://schemas.microsoft.com/office/drawing/2014/main" id="{A8D95160-A41B-46FE-8F48-F4971E83233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355" y="4027723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pic>
        <p:nvPicPr>
          <p:cNvPr id="278" name="图片 277">
            <a:extLst>
              <a:ext uri="{FF2B5EF4-FFF2-40B4-BE49-F238E27FC236}">
                <a16:creationId xmlns:a16="http://schemas.microsoft.com/office/drawing/2014/main" id="{E6731BD1-8049-4831-BEA1-835AB5347B5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41" y="4072216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pic>
        <p:nvPicPr>
          <p:cNvPr id="279" name="图片 278">
            <a:extLst>
              <a:ext uri="{FF2B5EF4-FFF2-40B4-BE49-F238E27FC236}">
                <a16:creationId xmlns:a16="http://schemas.microsoft.com/office/drawing/2014/main" id="{E778C022-E4F1-4F08-B0B5-EB2651BB2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411" y="3980225"/>
            <a:ext cx="615694" cy="895555"/>
          </a:xfrm>
          <a:prstGeom prst="rect">
            <a:avLst/>
          </a:prstGeom>
        </p:spPr>
      </p:pic>
      <p:pic>
        <p:nvPicPr>
          <p:cNvPr id="281" name="图片 280">
            <a:extLst>
              <a:ext uri="{FF2B5EF4-FFF2-40B4-BE49-F238E27FC236}">
                <a16:creationId xmlns:a16="http://schemas.microsoft.com/office/drawing/2014/main" id="{6F88EEFF-39F9-4A2F-92D2-5692DB7ABF4E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49" y="4116709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pic>
        <p:nvPicPr>
          <p:cNvPr id="282" name="图片 281">
            <a:extLst>
              <a:ext uri="{FF2B5EF4-FFF2-40B4-BE49-F238E27FC236}">
                <a16:creationId xmlns:a16="http://schemas.microsoft.com/office/drawing/2014/main" id="{3A8A8268-32A2-45B8-88B3-756F1DBE867A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21" y="4161202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pic>
        <p:nvPicPr>
          <p:cNvPr id="283" name="图片 282">
            <a:extLst>
              <a:ext uri="{FF2B5EF4-FFF2-40B4-BE49-F238E27FC236}">
                <a16:creationId xmlns:a16="http://schemas.microsoft.com/office/drawing/2014/main" id="{C60409F5-1721-477B-AEE4-24B52F80D113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44" y="4207058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E55236F-BC88-4F09-99AC-5EFBDB440DDB}"/>
              </a:ext>
            </a:extLst>
          </p:cNvPr>
          <p:cNvSpPr txBox="1"/>
          <p:nvPr/>
        </p:nvSpPr>
        <p:spPr>
          <a:xfrm>
            <a:off x="7529426" y="4042642"/>
            <a:ext cx="1718677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适配到我们的 </a:t>
            </a:r>
            <a:r>
              <a:rPr lang="en-US" altLang="zh-CN" dirty="0"/>
              <a:t>3DReg </a:t>
            </a:r>
            <a:r>
              <a:rPr lang="zh-CN" altLang="en-US" dirty="0"/>
              <a:t>算法</a:t>
            </a:r>
          </a:p>
        </p:txBody>
      </p:sp>
      <p:cxnSp>
        <p:nvCxnSpPr>
          <p:cNvPr id="257" name="直接箭头连接符 256">
            <a:extLst>
              <a:ext uri="{FF2B5EF4-FFF2-40B4-BE49-F238E27FC236}">
                <a16:creationId xmlns:a16="http://schemas.microsoft.com/office/drawing/2014/main" id="{A6CF5C83-29C9-4667-8A40-3EA2DEA39C88}"/>
              </a:ext>
            </a:extLst>
          </p:cNvPr>
          <p:cNvCxnSpPr/>
          <p:nvPr/>
        </p:nvCxnSpPr>
        <p:spPr>
          <a:xfrm>
            <a:off x="6948124" y="4431840"/>
            <a:ext cx="430031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连接符: 肘形 283">
            <a:extLst>
              <a:ext uri="{FF2B5EF4-FFF2-40B4-BE49-F238E27FC236}">
                <a16:creationId xmlns:a16="http://schemas.microsoft.com/office/drawing/2014/main" id="{452FC47E-44CD-4660-91B0-E9FCD944D87D}"/>
              </a:ext>
            </a:extLst>
          </p:cNvPr>
          <p:cNvCxnSpPr>
            <a:endCxn id="2" idx="0"/>
          </p:cNvCxnSpPr>
          <p:nvPr/>
        </p:nvCxnSpPr>
        <p:spPr>
          <a:xfrm>
            <a:off x="3346622" y="3269240"/>
            <a:ext cx="5042143" cy="77340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5" name="图片 284">
            <a:extLst>
              <a:ext uri="{FF2B5EF4-FFF2-40B4-BE49-F238E27FC236}">
                <a16:creationId xmlns:a16="http://schemas.microsoft.com/office/drawing/2014/main" id="{7B328BC6-EF15-40F2-8D12-E6367BB6619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935" y="3980225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pic>
        <p:nvPicPr>
          <p:cNvPr id="286" name="图片 285">
            <a:extLst>
              <a:ext uri="{FF2B5EF4-FFF2-40B4-BE49-F238E27FC236}">
                <a16:creationId xmlns:a16="http://schemas.microsoft.com/office/drawing/2014/main" id="{5685C807-8920-4BFA-9AF2-911279B939A1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121" y="4024718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pic>
        <p:nvPicPr>
          <p:cNvPr id="287" name="图片 286">
            <a:extLst>
              <a:ext uri="{FF2B5EF4-FFF2-40B4-BE49-F238E27FC236}">
                <a16:creationId xmlns:a16="http://schemas.microsoft.com/office/drawing/2014/main" id="{85D1BCFF-C836-4F4F-AC55-8196C18F451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729" y="4069211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pic>
        <p:nvPicPr>
          <p:cNvPr id="288" name="图片 287">
            <a:extLst>
              <a:ext uri="{FF2B5EF4-FFF2-40B4-BE49-F238E27FC236}">
                <a16:creationId xmlns:a16="http://schemas.microsoft.com/office/drawing/2014/main" id="{D5E59C2A-24B9-4478-AF49-65FF6AFCD66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801" y="4113704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pic>
        <p:nvPicPr>
          <p:cNvPr id="289" name="图片 288">
            <a:extLst>
              <a:ext uri="{FF2B5EF4-FFF2-40B4-BE49-F238E27FC236}">
                <a16:creationId xmlns:a16="http://schemas.microsoft.com/office/drawing/2014/main" id="{95DD1AE3-DEDA-4347-91B4-F289CA64A036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724" y="4159560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cxnSp>
        <p:nvCxnSpPr>
          <p:cNvPr id="290" name="直接箭头连接符 289">
            <a:extLst>
              <a:ext uri="{FF2B5EF4-FFF2-40B4-BE49-F238E27FC236}">
                <a16:creationId xmlns:a16="http://schemas.microsoft.com/office/drawing/2014/main" id="{A8F26483-79A1-4139-875F-8F935BC58063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9248103" y="4365808"/>
            <a:ext cx="379680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75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012BB42-B9CA-4C41-B3F8-F4680F0A9E48}"/>
              </a:ext>
            </a:extLst>
          </p:cNvPr>
          <p:cNvSpPr txBox="1"/>
          <p:nvPr/>
        </p:nvSpPr>
        <p:spPr>
          <a:xfrm>
            <a:off x="1480" y="-147154"/>
            <a:ext cx="6094520" cy="56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A Zero-Shot Video Bounded Generation Method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B2FEBE6-B4F0-46FB-A80C-24ABA9BE1E10}"/>
              </a:ext>
            </a:extLst>
          </p:cNvPr>
          <p:cNvSpPr txBox="1"/>
          <p:nvPr/>
        </p:nvSpPr>
        <p:spPr>
          <a:xfrm>
            <a:off x="0" y="703555"/>
            <a:ext cx="9206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🧩 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Bounded Video Generation</a:t>
            </a:r>
          </a:p>
          <a:p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Generate continuous video 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between start and end frames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(or keyframes).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75AE66-84B0-4AEC-8CA9-7D88045353BA}"/>
              </a:ext>
            </a:extLst>
          </p:cNvPr>
          <p:cNvSpPr txBox="1"/>
          <p:nvPr/>
        </p:nvSpPr>
        <p:spPr>
          <a:xfrm>
            <a:off x="0" y="1509632"/>
            <a:ext cx="82384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⚙️ Why Zero-Shot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Existing models rely on first-frame only → fail for transitions.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Retraining is costly &amp; quickly outdated.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Need a plug-and-play zero-shot adaptation.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ACDB8B-FCE2-4F26-9128-831870C7AD1D}"/>
              </a:ext>
            </a:extLst>
          </p:cNvPr>
          <p:cNvSpPr txBox="1"/>
          <p:nvPr/>
        </p:nvSpPr>
        <p:spPr>
          <a:xfrm>
            <a:off x="-1" y="2869707"/>
            <a:ext cx="8806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🚀 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Our Idea</a:t>
            </a:r>
          </a:p>
          <a:p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 zero-shot diffusion framework for keyframe-bounded video generation — no retraining, smooth transitions, works with any I2V / T2V model.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C6887F-CC57-43EE-9A2A-C0D4863F0333}"/>
              </a:ext>
            </a:extLst>
          </p:cNvPr>
          <p:cNvSpPr/>
          <p:nvPr/>
        </p:nvSpPr>
        <p:spPr>
          <a:xfrm>
            <a:off x="2041861" y="5783588"/>
            <a:ext cx="1518081" cy="741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I2V/T2V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5CE1CAF-4EE4-4D37-B376-1D14DFADC1D1}"/>
              </a:ext>
            </a:extLst>
          </p:cNvPr>
          <p:cNvSpPr txBox="1"/>
          <p:nvPr/>
        </p:nvSpPr>
        <p:spPr>
          <a:xfrm>
            <a:off x="435002" y="5969779"/>
            <a:ext cx="137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initial noise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D3DBAAC-AC80-49C6-9341-B879005AF176}"/>
              </a:ext>
            </a:extLst>
          </p:cNvPr>
          <p:cNvSpPr txBox="1"/>
          <p:nvPr/>
        </p:nvSpPr>
        <p:spPr>
          <a:xfrm>
            <a:off x="3790762" y="5969779"/>
            <a:ext cx="1899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generated videos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9E4D631-11C4-4CF6-852D-A92697AAD2D4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>
            <a:off x="1811042" y="6154445"/>
            <a:ext cx="2308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6553D36-6776-4BD0-891B-C8CC1A6B3ECF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559942" y="6154445"/>
            <a:ext cx="2308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D5886CF-CFD1-40B5-814F-8463B9710E35}"/>
              </a:ext>
            </a:extLst>
          </p:cNvPr>
          <p:cNvSpPr txBox="1"/>
          <p:nvPr/>
        </p:nvSpPr>
        <p:spPr>
          <a:xfrm>
            <a:off x="1526955" y="5046122"/>
            <a:ext cx="25478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Text、</a:t>
            </a:r>
            <a:r>
              <a:rPr lang="en-US" altLang="zh-CN" dirty="0"/>
              <a:t>F</a:t>
            </a:r>
            <a:r>
              <a:rPr lang="zh-CN" altLang="en-US" dirty="0"/>
              <a:t>irst frame image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5E2A3F1-AE3A-4564-85E1-BFD76202865D}"/>
              </a:ext>
            </a:extLst>
          </p:cNvPr>
          <p:cNvCxnSpPr>
            <a:cxnSpLocks/>
            <a:stCxn id="26" idx="2"/>
            <a:endCxn id="16" idx="0"/>
          </p:cNvCxnSpPr>
          <p:nvPr/>
        </p:nvCxnSpPr>
        <p:spPr>
          <a:xfrm>
            <a:off x="2800901" y="5415454"/>
            <a:ext cx="1" cy="368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D5B2804-49EE-4218-BCAF-D4678C910105}"/>
              </a:ext>
            </a:extLst>
          </p:cNvPr>
          <p:cNvSpPr txBox="1"/>
          <p:nvPr/>
        </p:nvSpPr>
        <p:spPr>
          <a:xfrm>
            <a:off x="2183901" y="4676790"/>
            <a:ext cx="1233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condition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8E0CDF1-D79C-40B4-8EBE-CBDF860DC636}"/>
              </a:ext>
            </a:extLst>
          </p:cNvPr>
          <p:cNvSpPr/>
          <p:nvPr/>
        </p:nvSpPr>
        <p:spPr>
          <a:xfrm>
            <a:off x="7926279" y="5783588"/>
            <a:ext cx="1518081" cy="741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I2V/T2V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A2C3E2D-95D3-4754-9670-AD68A451DE84}"/>
              </a:ext>
            </a:extLst>
          </p:cNvPr>
          <p:cNvSpPr txBox="1"/>
          <p:nvPr/>
        </p:nvSpPr>
        <p:spPr>
          <a:xfrm>
            <a:off x="6319420" y="5969779"/>
            <a:ext cx="137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initial noise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78359D0-6868-416B-ADB7-E11426CD8FDE}"/>
              </a:ext>
            </a:extLst>
          </p:cNvPr>
          <p:cNvSpPr txBox="1"/>
          <p:nvPr/>
        </p:nvSpPr>
        <p:spPr>
          <a:xfrm>
            <a:off x="9675180" y="5969779"/>
            <a:ext cx="1899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generated videos</a:t>
            </a:r>
            <a:endParaRPr lang="zh-CN" altLang="en-US" dirty="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8738CC4E-2C26-475A-8028-0E3B820BE518}"/>
              </a:ext>
            </a:extLst>
          </p:cNvPr>
          <p:cNvCxnSpPr>
            <a:stCxn id="37" idx="3"/>
            <a:endCxn id="36" idx="1"/>
          </p:cNvCxnSpPr>
          <p:nvPr/>
        </p:nvCxnSpPr>
        <p:spPr>
          <a:xfrm>
            <a:off x="7695460" y="6154445"/>
            <a:ext cx="2308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DEBD2B3-F5AF-4474-BFCC-0AC12D318838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>
            <a:off x="9444360" y="6154445"/>
            <a:ext cx="2308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689B08D-4DA3-4B9D-91A1-D455BCC78249}"/>
              </a:ext>
            </a:extLst>
          </p:cNvPr>
          <p:cNvSpPr txBox="1"/>
          <p:nvPr/>
        </p:nvSpPr>
        <p:spPr>
          <a:xfrm>
            <a:off x="7099915" y="4657213"/>
            <a:ext cx="317080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Keyframes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Start/End frames</a:t>
            </a:r>
            <a:endParaRPr lang="zh-CN" altLang="en-US" sz="1600" dirty="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80C3D5C-BD70-4115-B373-9957368F8103}"/>
              </a:ext>
            </a:extLst>
          </p:cNvPr>
          <p:cNvCxnSpPr>
            <a:cxnSpLocks/>
            <a:stCxn id="41" idx="2"/>
            <a:endCxn id="36" idx="0"/>
          </p:cNvCxnSpPr>
          <p:nvPr/>
        </p:nvCxnSpPr>
        <p:spPr>
          <a:xfrm>
            <a:off x="8685319" y="4995767"/>
            <a:ext cx="1" cy="7878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B885FA32-2F90-43A8-99E2-D25E9DA6AA3C}"/>
              </a:ext>
            </a:extLst>
          </p:cNvPr>
          <p:cNvSpPr txBox="1"/>
          <p:nvPr/>
        </p:nvSpPr>
        <p:spPr>
          <a:xfrm>
            <a:off x="8068319" y="4303270"/>
            <a:ext cx="1233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condition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91D1A7E-E617-47AE-8A84-DBABD99D9017}"/>
              </a:ext>
            </a:extLst>
          </p:cNvPr>
          <p:cNvSpPr/>
          <p:nvPr/>
        </p:nvSpPr>
        <p:spPr>
          <a:xfrm>
            <a:off x="7926279" y="5230788"/>
            <a:ext cx="1518078" cy="3385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Zero-Shot</a:t>
            </a:r>
            <a:endParaRPr lang="zh-CN" altLang="en-US" dirty="0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F4F20265-EDDC-4564-83DB-11A96C397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03" y="196790"/>
            <a:ext cx="1562997" cy="156299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43C04B81-CAAD-47CD-BF3F-416A407A9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04" y="2547608"/>
            <a:ext cx="1562997" cy="1562997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320AF381-EBA3-4202-8CC9-404D47F55A6C}"/>
              </a:ext>
            </a:extLst>
          </p:cNvPr>
          <p:cNvSpPr txBox="1"/>
          <p:nvPr/>
        </p:nvSpPr>
        <p:spPr>
          <a:xfrm>
            <a:off x="8703074" y="872831"/>
            <a:ext cx="134052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Start frames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901CB05-B114-4533-B9CA-2AB2F0D7E9B2}"/>
              </a:ext>
            </a:extLst>
          </p:cNvPr>
          <p:cNvSpPr txBox="1"/>
          <p:nvPr/>
        </p:nvSpPr>
        <p:spPr>
          <a:xfrm>
            <a:off x="8703074" y="3190758"/>
            <a:ext cx="134052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End frames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8AB05662-C959-4B59-BE0D-73BEFB199F1D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9373337" y="1180608"/>
            <a:ext cx="0" cy="2010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911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21355CC-4DC5-4BA2-9515-C7D47C8A11CD}"/>
              </a:ext>
            </a:extLst>
          </p:cNvPr>
          <p:cNvGrpSpPr/>
          <p:nvPr/>
        </p:nvGrpSpPr>
        <p:grpSpPr>
          <a:xfrm>
            <a:off x="6162896" y="422361"/>
            <a:ext cx="1094492" cy="1097009"/>
            <a:chOff x="4584513" y="3908046"/>
            <a:chExt cx="1022400" cy="102475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E47516F-775B-4D7A-86FA-CFE87BE031F8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31A2066-F8A9-4D2C-9764-E805C4B2BA3F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" name="椭圆 3">
                <a:extLst>
                  <a:ext uri="{FF2B5EF4-FFF2-40B4-BE49-F238E27FC236}">
                    <a16:creationId xmlns:a16="http://schemas.microsoft.com/office/drawing/2014/main" id="{4100F90F-D5F3-447F-BDDC-47CD091AE42D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2" name="椭圆 4">
                <a:extLst>
                  <a:ext uri="{FF2B5EF4-FFF2-40B4-BE49-F238E27FC236}">
                    <a16:creationId xmlns:a16="http://schemas.microsoft.com/office/drawing/2014/main" id="{B9B2BD7C-A1CD-4FD3-9891-E2E5A0E3263F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" name="矩形: 圆角 7">
                <a:extLst>
                  <a:ext uri="{FF2B5EF4-FFF2-40B4-BE49-F238E27FC236}">
                    <a16:creationId xmlns:a16="http://schemas.microsoft.com/office/drawing/2014/main" id="{CA66DE3E-20F2-49D6-B3AD-B9382ECD7881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" name="矩形: 圆角 7">
                <a:extLst>
                  <a:ext uri="{FF2B5EF4-FFF2-40B4-BE49-F238E27FC236}">
                    <a16:creationId xmlns:a16="http://schemas.microsoft.com/office/drawing/2014/main" id="{1CB865A4-EA3D-4B6C-B17E-9F7C597F4DA3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" name="矩形 11">
                <a:extLst>
                  <a:ext uri="{FF2B5EF4-FFF2-40B4-BE49-F238E27FC236}">
                    <a16:creationId xmlns:a16="http://schemas.microsoft.com/office/drawing/2014/main" id="{DFD6326B-17E5-4418-9E68-DF0A055E8321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" name="矩形 11">
                <a:extLst>
                  <a:ext uri="{FF2B5EF4-FFF2-40B4-BE49-F238E27FC236}">
                    <a16:creationId xmlns:a16="http://schemas.microsoft.com/office/drawing/2014/main" id="{D8CC4372-0976-4368-967B-4A505E2378E6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B97617F-13F7-40D8-9EE3-3C359FEA4090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AC7F7DDB-26FF-4186-8391-733EDD0D29C0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125F6100-A61A-4D38-A4C4-0E6BDEFA1225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0C4BDF6-CF54-4A4B-970F-A4A27BF89B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FE03DF8-426D-491B-93A4-F5AAF5C172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97D1852C-154A-4143-B5B5-4781C1633453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20C9564-803E-423A-9613-64D639965E86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84EC379-406A-4F20-B451-135D6F858C12}"/>
              </a:ext>
            </a:extLst>
          </p:cNvPr>
          <p:cNvGrpSpPr/>
          <p:nvPr/>
        </p:nvGrpSpPr>
        <p:grpSpPr>
          <a:xfrm>
            <a:off x="6301199" y="525264"/>
            <a:ext cx="1094492" cy="1097009"/>
            <a:chOff x="4584513" y="3908046"/>
            <a:chExt cx="1022400" cy="1024753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31427EA-77E3-440A-AAC7-C0153D68417C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C018C82-9EC3-45B7-907B-7148FE17136D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7" name="椭圆 3">
                <a:extLst>
                  <a:ext uri="{FF2B5EF4-FFF2-40B4-BE49-F238E27FC236}">
                    <a16:creationId xmlns:a16="http://schemas.microsoft.com/office/drawing/2014/main" id="{76446D0E-1E00-4A65-B1D1-9DE939DB3287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8" name="椭圆 4">
                <a:extLst>
                  <a:ext uri="{FF2B5EF4-FFF2-40B4-BE49-F238E27FC236}">
                    <a16:creationId xmlns:a16="http://schemas.microsoft.com/office/drawing/2014/main" id="{C74912A9-F85B-4240-B8E8-3ED0CAE0C75B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9" name="矩形: 圆角 7">
                <a:extLst>
                  <a:ext uri="{FF2B5EF4-FFF2-40B4-BE49-F238E27FC236}">
                    <a16:creationId xmlns:a16="http://schemas.microsoft.com/office/drawing/2014/main" id="{EAA4D8DB-7F88-4171-BDAE-23E7539539BB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0" name="矩形: 圆角 7">
                <a:extLst>
                  <a:ext uri="{FF2B5EF4-FFF2-40B4-BE49-F238E27FC236}">
                    <a16:creationId xmlns:a16="http://schemas.microsoft.com/office/drawing/2014/main" id="{1D62DD79-A5CC-4748-A964-90B6D84E42EE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1" name="矩形 11">
                <a:extLst>
                  <a:ext uri="{FF2B5EF4-FFF2-40B4-BE49-F238E27FC236}">
                    <a16:creationId xmlns:a16="http://schemas.microsoft.com/office/drawing/2014/main" id="{45741F8E-F6BF-4899-8932-A443E6C132B1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2" name="矩形 11">
                <a:extLst>
                  <a:ext uri="{FF2B5EF4-FFF2-40B4-BE49-F238E27FC236}">
                    <a16:creationId xmlns:a16="http://schemas.microsoft.com/office/drawing/2014/main" id="{1CC83523-BD4D-44BA-9D61-E0CE4E2B805E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CE16D9F-5071-4866-8555-47723EACE01D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AC60CE84-1482-4F2D-A6F6-7D9F08D13E1A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72CCA833-B3A4-4F0E-A3EC-0A7DFAB0C45C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C38ABF8-F53B-4DC9-A7C9-C09426D72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CBA2C6A-D5BF-41CB-8C16-7CA2C23C1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B501A46-3400-4CB8-B513-A738CEDDE509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F0E52D9-C734-4FFC-B84D-09CC0E504ACE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9058598D-1F5E-4775-A61C-945F1DBE5489}"/>
              </a:ext>
            </a:extLst>
          </p:cNvPr>
          <p:cNvSpPr txBox="1"/>
          <p:nvPr/>
        </p:nvSpPr>
        <p:spPr>
          <a:xfrm>
            <a:off x="463179" y="2221642"/>
            <a:ext cx="1639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3D Reconstruction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2DFDBBD-A0B5-48FC-BAF1-600B0D8323DE}"/>
              </a:ext>
            </a:extLst>
          </p:cNvPr>
          <p:cNvGrpSpPr/>
          <p:nvPr/>
        </p:nvGrpSpPr>
        <p:grpSpPr>
          <a:xfrm>
            <a:off x="3291877" y="430862"/>
            <a:ext cx="1094492" cy="1097009"/>
            <a:chOff x="4584513" y="3908046"/>
            <a:chExt cx="1022400" cy="1024753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57791A73-FE25-4F58-B016-6520941D268E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4B1B56D-0216-4B83-A7C9-AD67A3D2B768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4" name="椭圆 3">
                <a:extLst>
                  <a:ext uri="{FF2B5EF4-FFF2-40B4-BE49-F238E27FC236}">
                    <a16:creationId xmlns:a16="http://schemas.microsoft.com/office/drawing/2014/main" id="{83F92084-E0A5-4355-AC12-F3B9546DB2A6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5" name="椭圆 4">
                <a:extLst>
                  <a:ext uri="{FF2B5EF4-FFF2-40B4-BE49-F238E27FC236}">
                    <a16:creationId xmlns:a16="http://schemas.microsoft.com/office/drawing/2014/main" id="{BC95652C-1BEE-45B5-8E67-CDACAE10F984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46" name="矩形: 圆角 7">
                <a:extLst>
                  <a:ext uri="{FF2B5EF4-FFF2-40B4-BE49-F238E27FC236}">
                    <a16:creationId xmlns:a16="http://schemas.microsoft.com/office/drawing/2014/main" id="{9D977E76-4EB7-4C0F-9F39-F615604A517C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7" name="矩形: 圆角 7">
                <a:extLst>
                  <a:ext uri="{FF2B5EF4-FFF2-40B4-BE49-F238E27FC236}">
                    <a16:creationId xmlns:a16="http://schemas.microsoft.com/office/drawing/2014/main" id="{8D22B9CD-E996-4526-8D5C-7FE7FBD21F59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8" name="矩形 11">
                <a:extLst>
                  <a:ext uri="{FF2B5EF4-FFF2-40B4-BE49-F238E27FC236}">
                    <a16:creationId xmlns:a16="http://schemas.microsoft.com/office/drawing/2014/main" id="{C6FFBF3D-B928-4463-AEAE-1730AB31A3E3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49" name="矩形 11">
                <a:extLst>
                  <a:ext uri="{FF2B5EF4-FFF2-40B4-BE49-F238E27FC236}">
                    <a16:creationId xmlns:a16="http://schemas.microsoft.com/office/drawing/2014/main" id="{7C1E35D8-7BF4-4B89-82DE-5C89E8F0E901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DC7678AE-80F7-4245-9309-5330B0A9613A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6F60DA35-CA8B-4FE4-ADFF-B484DF200244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428E5364-A977-4D2F-8803-D74BFB571BD3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62BFB0E-90ED-4749-B4CD-2D76FED3F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3C15EA4A-9383-4F16-AC5D-A95A9ACBC7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F823AED1-FA8B-4F7F-B9E7-763ECF6DD32A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FC1280A5-0E5D-49B2-9540-9D2F0AFD11C1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BE2A94B-6E51-47BF-A621-58CD08952572}"/>
              </a:ext>
            </a:extLst>
          </p:cNvPr>
          <p:cNvGrpSpPr/>
          <p:nvPr/>
        </p:nvGrpSpPr>
        <p:grpSpPr>
          <a:xfrm>
            <a:off x="3623813" y="805788"/>
            <a:ext cx="1094492" cy="1097009"/>
            <a:chOff x="4584513" y="3908046"/>
            <a:chExt cx="1022400" cy="1024753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6D824045-54F3-4D10-8928-4C8C5FA9829E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88F7C01-4344-4AFD-9F04-C86F09C89AA8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0" name="椭圆 3">
                <a:extLst>
                  <a:ext uri="{FF2B5EF4-FFF2-40B4-BE49-F238E27FC236}">
                    <a16:creationId xmlns:a16="http://schemas.microsoft.com/office/drawing/2014/main" id="{40C65C6C-65FC-47D8-BCBC-8CC620E37663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1" name="椭圆 4">
                <a:extLst>
                  <a:ext uri="{FF2B5EF4-FFF2-40B4-BE49-F238E27FC236}">
                    <a16:creationId xmlns:a16="http://schemas.microsoft.com/office/drawing/2014/main" id="{85C198A8-6FFA-494C-A01A-47A3D7842CA1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62" name="矩形: 圆角 7">
                <a:extLst>
                  <a:ext uri="{FF2B5EF4-FFF2-40B4-BE49-F238E27FC236}">
                    <a16:creationId xmlns:a16="http://schemas.microsoft.com/office/drawing/2014/main" id="{C2BDB298-2C8F-4C59-9670-EABEDAB68674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3" name="矩形: 圆角 7">
                <a:extLst>
                  <a:ext uri="{FF2B5EF4-FFF2-40B4-BE49-F238E27FC236}">
                    <a16:creationId xmlns:a16="http://schemas.microsoft.com/office/drawing/2014/main" id="{0AB63E12-A33B-4F92-9A1B-AFD04234559B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4" name="矩形 11">
                <a:extLst>
                  <a:ext uri="{FF2B5EF4-FFF2-40B4-BE49-F238E27FC236}">
                    <a16:creationId xmlns:a16="http://schemas.microsoft.com/office/drawing/2014/main" id="{35456F1C-8BAC-4D99-B491-3A8A72902425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5" name="矩形 11">
                <a:extLst>
                  <a:ext uri="{FF2B5EF4-FFF2-40B4-BE49-F238E27FC236}">
                    <a16:creationId xmlns:a16="http://schemas.microsoft.com/office/drawing/2014/main" id="{3250F2BC-E7E9-4581-9FF9-F986AA1585E9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938B7E4C-52B1-462E-8BF9-AECE6A319311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2A5C3F67-0230-4B6D-B32B-48D2EE293586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A8F304B8-C756-407A-83CA-EA78B3C63632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FA8F22B6-35B6-4790-95B1-E340D5B9B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AB843566-DF9D-4F32-A5ED-2ADC815B9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802D2213-D4CA-4298-B02D-DF0D8F367053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76482278-2B23-44C1-9A49-568FED52976A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5AB16FDF-A345-47C1-BB4A-98FEBDC74E90}"/>
              </a:ext>
            </a:extLst>
          </p:cNvPr>
          <p:cNvGrpSpPr/>
          <p:nvPr/>
        </p:nvGrpSpPr>
        <p:grpSpPr>
          <a:xfrm>
            <a:off x="3934798" y="1140019"/>
            <a:ext cx="1094492" cy="1097009"/>
            <a:chOff x="4584513" y="3908046"/>
            <a:chExt cx="1022400" cy="1024753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48F6618C-E049-4299-BFEB-247B9CD8A5E6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075A796C-5574-47BB-9E11-21AFD3320B89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76" name="椭圆 3">
                <a:extLst>
                  <a:ext uri="{FF2B5EF4-FFF2-40B4-BE49-F238E27FC236}">
                    <a16:creationId xmlns:a16="http://schemas.microsoft.com/office/drawing/2014/main" id="{EC59E44F-E6DA-48E1-A42C-EB180BF7C8B8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77" name="椭圆 4">
                <a:extLst>
                  <a:ext uri="{FF2B5EF4-FFF2-40B4-BE49-F238E27FC236}">
                    <a16:creationId xmlns:a16="http://schemas.microsoft.com/office/drawing/2014/main" id="{D43FD454-40DB-4E66-8597-571904B4193D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78" name="矩形: 圆角 7">
                <a:extLst>
                  <a:ext uri="{FF2B5EF4-FFF2-40B4-BE49-F238E27FC236}">
                    <a16:creationId xmlns:a16="http://schemas.microsoft.com/office/drawing/2014/main" id="{24C725E9-7F30-4F1B-A6E5-7698FEBC35A6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79" name="矩形: 圆角 7">
                <a:extLst>
                  <a:ext uri="{FF2B5EF4-FFF2-40B4-BE49-F238E27FC236}">
                    <a16:creationId xmlns:a16="http://schemas.microsoft.com/office/drawing/2014/main" id="{536CF2F8-BCF4-4027-A2C9-4A7A7898F1B1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80" name="矩形 11">
                <a:extLst>
                  <a:ext uri="{FF2B5EF4-FFF2-40B4-BE49-F238E27FC236}">
                    <a16:creationId xmlns:a16="http://schemas.microsoft.com/office/drawing/2014/main" id="{254F9F1E-9166-448E-8BD9-9CE3CFB97D94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81" name="矩形 11">
                <a:extLst>
                  <a:ext uri="{FF2B5EF4-FFF2-40B4-BE49-F238E27FC236}">
                    <a16:creationId xmlns:a16="http://schemas.microsoft.com/office/drawing/2014/main" id="{8159D34D-2EF1-4A9F-B545-AF93480E2AA8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6A383031-350E-4D41-AF1A-57B5F41147FE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8B3691AC-5151-41D7-9690-006073314208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D8166783-8765-4AC9-9BA9-82EED3F3790B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EFF8972-B223-45D5-8B9A-C8DCF3723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10F2FA17-BBC9-4821-9A59-078CE228C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2CB29EC6-50EE-4069-8AC1-FC6437382DCC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E4F66F8E-B0D2-45DB-96ED-9AF9F2364473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DD4C9B33-1A1D-466D-89AF-BABAA0C2A91F}"/>
              </a:ext>
            </a:extLst>
          </p:cNvPr>
          <p:cNvCxnSpPr>
            <a:cxnSpLocks/>
            <a:stCxn id="45" idx="2"/>
            <a:endCxn id="61" idx="2"/>
          </p:cNvCxnSpPr>
          <p:nvPr/>
        </p:nvCxnSpPr>
        <p:spPr>
          <a:xfrm>
            <a:off x="3997380" y="716381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44A6F222-0EA4-45D5-8A77-241DDC24C590}"/>
              </a:ext>
            </a:extLst>
          </p:cNvPr>
          <p:cNvCxnSpPr>
            <a:cxnSpLocks/>
          </p:cNvCxnSpPr>
          <p:nvPr/>
        </p:nvCxnSpPr>
        <p:spPr>
          <a:xfrm>
            <a:off x="4232491" y="1103037"/>
            <a:ext cx="298734" cy="3071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2152C90C-8773-4723-B79C-1C9880E2C3C5}"/>
              </a:ext>
            </a:extLst>
          </p:cNvPr>
          <p:cNvCxnSpPr>
            <a:cxnSpLocks/>
          </p:cNvCxnSpPr>
          <p:nvPr/>
        </p:nvCxnSpPr>
        <p:spPr>
          <a:xfrm>
            <a:off x="3542160" y="822838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4E942D4C-BB97-40BA-968C-538FFC895E68}"/>
              </a:ext>
            </a:extLst>
          </p:cNvPr>
          <p:cNvCxnSpPr>
            <a:cxnSpLocks/>
          </p:cNvCxnSpPr>
          <p:nvPr/>
        </p:nvCxnSpPr>
        <p:spPr>
          <a:xfrm>
            <a:off x="3833916" y="1274264"/>
            <a:ext cx="331936" cy="374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A2A7D7BB-CCA9-490E-8FFB-8141B3C68BBD}"/>
              </a:ext>
            </a:extLst>
          </p:cNvPr>
          <p:cNvSpPr txBox="1"/>
          <p:nvPr/>
        </p:nvSpPr>
        <p:spPr>
          <a:xfrm>
            <a:off x="3360138" y="2224502"/>
            <a:ext cx="1639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3D Registration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8FD9A088-5B9C-46D1-90D9-5FD4A1907212}"/>
              </a:ext>
            </a:extLst>
          </p:cNvPr>
          <p:cNvSpPr txBox="1"/>
          <p:nvPr/>
        </p:nvSpPr>
        <p:spPr>
          <a:xfrm>
            <a:off x="2305174" y="1129605"/>
            <a:ext cx="838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＝</a:t>
            </a: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741CCC2F-1EA8-41AE-9252-780D154F3ED8}"/>
              </a:ext>
            </a:extLst>
          </p:cNvPr>
          <p:cNvGrpSpPr/>
          <p:nvPr/>
        </p:nvGrpSpPr>
        <p:grpSpPr>
          <a:xfrm>
            <a:off x="6459344" y="662535"/>
            <a:ext cx="1094492" cy="1097009"/>
            <a:chOff x="4584513" y="3908046"/>
            <a:chExt cx="1022400" cy="1024753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E7722396-C71E-453E-8B16-F3B51BCE9D28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0C9CC9FD-B994-4EBE-99EC-43034FFA7B67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98" name="椭圆 3">
                <a:extLst>
                  <a:ext uri="{FF2B5EF4-FFF2-40B4-BE49-F238E27FC236}">
                    <a16:creationId xmlns:a16="http://schemas.microsoft.com/office/drawing/2014/main" id="{B6419D96-010B-414A-898F-12540D23ACCD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99" name="椭圆 4">
                <a:extLst>
                  <a:ext uri="{FF2B5EF4-FFF2-40B4-BE49-F238E27FC236}">
                    <a16:creationId xmlns:a16="http://schemas.microsoft.com/office/drawing/2014/main" id="{E16818CD-9234-4D93-A02D-BD25373D5708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00" name="矩形: 圆角 7">
                <a:extLst>
                  <a:ext uri="{FF2B5EF4-FFF2-40B4-BE49-F238E27FC236}">
                    <a16:creationId xmlns:a16="http://schemas.microsoft.com/office/drawing/2014/main" id="{844CCBBD-6E99-40E6-8F10-FF4991FCA649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01" name="矩形: 圆角 7">
                <a:extLst>
                  <a:ext uri="{FF2B5EF4-FFF2-40B4-BE49-F238E27FC236}">
                    <a16:creationId xmlns:a16="http://schemas.microsoft.com/office/drawing/2014/main" id="{CEDC67FD-7455-49C2-A959-5CF234B858D5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02" name="矩形 11">
                <a:extLst>
                  <a:ext uri="{FF2B5EF4-FFF2-40B4-BE49-F238E27FC236}">
                    <a16:creationId xmlns:a16="http://schemas.microsoft.com/office/drawing/2014/main" id="{9A179584-E569-4D81-96DD-89B31863AD64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03" name="矩形 11">
                <a:extLst>
                  <a:ext uri="{FF2B5EF4-FFF2-40B4-BE49-F238E27FC236}">
                    <a16:creationId xmlns:a16="http://schemas.microsoft.com/office/drawing/2014/main" id="{5335F47D-43B1-4CDF-9CC2-286BA00EF608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71D4DFE4-1E4D-431F-A7BD-CBCD82BB5A3B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AADDEEAB-8B07-4546-BDA9-ED51BAE5823A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D3C001E1-B0AB-4B73-890B-396D52CCDD54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777891C1-CA76-4F5D-8AFF-9940A14E2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23197CB8-2B2F-48CD-AEBF-E16157873B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914EF736-63EC-47EC-84AA-4237FE1801FF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12D587E7-7FBB-49A5-A084-74FAC779CBA1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69A9C460-881D-45FE-A50A-A10D9E1E64AA}"/>
              </a:ext>
            </a:extLst>
          </p:cNvPr>
          <p:cNvGrpSpPr/>
          <p:nvPr/>
        </p:nvGrpSpPr>
        <p:grpSpPr>
          <a:xfrm>
            <a:off x="6626260" y="813226"/>
            <a:ext cx="1094492" cy="1097009"/>
            <a:chOff x="4584513" y="3908046"/>
            <a:chExt cx="1022400" cy="1024753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43AF33B3-00CC-4D2B-8A48-7BD8E2FE1B3A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0CE1FDB6-C448-4BA1-B218-3165663D9EAA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4" name="椭圆 3">
                <a:extLst>
                  <a:ext uri="{FF2B5EF4-FFF2-40B4-BE49-F238E27FC236}">
                    <a16:creationId xmlns:a16="http://schemas.microsoft.com/office/drawing/2014/main" id="{121C357B-8B37-4222-8E31-D7C6C164B0A1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5" name="椭圆 4">
                <a:extLst>
                  <a:ext uri="{FF2B5EF4-FFF2-40B4-BE49-F238E27FC236}">
                    <a16:creationId xmlns:a16="http://schemas.microsoft.com/office/drawing/2014/main" id="{3803181A-6EAB-4E2F-B267-83498AA32D6C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16" name="矩形: 圆角 7">
                <a:extLst>
                  <a:ext uri="{FF2B5EF4-FFF2-40B4-BE49-F238E27FC236}">
                    <a16:creationId xmlns:a16="http://schemas.microsoft.com/office/drawing/2014/main" id="{2B51684D-B577-47FB-A390-F5C36B6AB3D4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7" name="矩形: 圆角 7">
                <a:extLst>
                  <a:ext uri="{FF2B5EF4-FFF2-40B4-BE49-F238E27FC236}">
                    <a16:creationId xmlns:a16="http://schemas.microsoft.com/office/drawing/2014/main" id="{822DE7E9-606C-4DB8-BC60-0DC0DC6E3C43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8" name="矩形 11">
                <a:extLst>
                  <a:ext uri="{FF2B5EF4-FFF2-40B4-BE49-F238E27FC236}">
                    <a16:creationId xmlns:a16="http://schemas.microsoft.com/office/drawing/2014/main" id="{7B0D7BDB-1FB0-49D6-ADCD-EF005F661B33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19" name="矩形 11">
                <a:extLst>
                  <a:ext uri="{FF2B5EF4-FFF2-40B4-BE49-F238E27FC236}">
                    <a16:creationId xmlns:a16="http://schemas.microsoft.com/office/drawing/2014/main" id="{97ABCED9-4DF9-4147-93CC-9C9049452D79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88A514B2-DD8C-417D-9AA4-00A0BE697373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266120A9-369B-4245-BE86-4EC9AFB14953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02F21FAA-38D4-4393-9861-96660FEF7BCD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C8160C2C-9009-4FBC-A42E-8EDD16A93F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DF57B124-3516-4451-BDAF-29205067C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BD213944-53D8-4D9E-9913-9E0A0E6BDEAB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9669EF7C-4491-4898-9573-D124BA0DAB2B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21BB5DAC-D310-42D9-AE00-18547D8AA6C0}"/>
              </a:ext>
            </a:extLst>
          </p:cNvPr>
          <p:cNvSpPr txBox="1"/>
          <p:nvPr/>
        </p:nvSpPr>
        <p:spPr>
          <a:xfrm>
            <a:off x="6006843" y="2216533"/>
            <a:ext cx="2104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Isotropic Reconstruction</a:t>
            </a:r>
            <a:endParaRPr lang="zh-CN" altLang="en-US" sz="1400" dirty="0"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85836F44-F177-4961-9C3E-C0E2510A9F8C}"/>
              </a:ext>
            </a:extLst>
          </p:cNvPr>
          <p:cNvSpPr txBox="1"/>
          <p:nvPr/>
        </p:nvSpPr>
        <p:spPr>
          <a:xfrm>
            <a:off x="5176193" y="1121104"/>
            <a:ext cx="838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＋</a:t>
            </a:r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DC90AF37-19BB-4D94-91FA-AA527316FA56}"/>
              </a:ext>
            </a:extLst>
          </p:cNvPr>
          <p:cNvGrpSpPr/>
          <p:nvPr/>
        </p:nvGrpSpPr>
        <p:grpSpPr>
          <a:xfrm>
            <a:off x="6761236" y="946318"/>
            <a:ext cx="1094492" cy="1097009"/>
            <a:chOff x="4584513" y="3908046"/>
            <a:chExt cx="1022400" cy="1024753"/>
          </a:xfrm>
        </p:grpSpPr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0B502391-FA5A-46F8-8FE8-D87138E0018C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E19D9291-8CF8-446C-B794-112B57B7CF80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2" name="椭圆 3">
                <a:extLst>
                  <a:ext uri="{FF2B5EF4-FFF2-40B4-BE49-F238E27FC236}">
                    <a16:creationId xmlns:a16="http://schemas.microsoft.com/office/drawing/2014/main" id="{5FFE680E-E99F-4A16-8B9C-D6C8C72A3187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3" name="椭圆 4">
                <a:extLst>
                  <a:ext uri="{FF2B5EF4-FFF2-40B4-BE49-F238E27FC236}">
                    <a16:creationId xmlns:a16="http://schemas.microsoft.com/office/drawing/2014/main" id="{3CA61554-C64B-43FB-AA07-01CB50E3863B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4" name="矩形: 圆角 7">
                <a:extLst>
                  <a:ext uri="{FF2B5EF4-FFF2-40B4-BE49-F238E27FC236}">
                    <a16:creationId xmlns:a16="http://schemas.microsoft.com/office/drawing/2014/main" id="{67C8CD95-4F13-4B54-AF43-50A40BD70062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5" name="矩形: 圆角 7">
                <a:extLst>
                  <a:ext uri="{FF2B5EF4-FFF2-40B4-BE49-F238E27FC236}">
                    <a16:creationId xmlns:a16="http://schemas.microsoft.com/office/drawing/2014/main" id="{07632F84-FA1E-4AC4-A9EC-487D593A0E83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6" name="矩形 11">
                <a:extLst>
                  <a:ext uri="{FF2B5EF4-FFF2-40B4-BE49-F238E27FC236}">
                    <a16:creationId xmlns:a16="http://schemas.microsoft.com/office/drawing/2014/main" id="{5FD7C72A-0E2B-4D79-8846-653CE39F5E09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7" name="矩形 11">
                <a:extLst>
                  <a:ext uri="{FF2B5EF4-FFF2-40B4-BE49-F238E27FC236}">
                    <a16:creationId xmlns:a16="http://schemas.microsoft.com/office/drawing/2014/main" id="{FE096584-0140-4074-9201-B11C80E5A55B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C46CC975-789E-405E-84A2-D3E09C97FF68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71E252AB-5BE4-4B21-906E-002D96EBFD45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3D71A14B-2F4E-4A12-87C4-725026C0346B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84C01726-ACBD-4759-989E-9B60902C9E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80821370-EC51-4D79-A742-59AB60BF36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376F6901-853B-4B90-AAD7-E5B205E17019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C60E2AAE-58E6-45C5-9CE7-94A4264F5842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E7985385-5029-441C-8F59-723B3FF472B1}"/>
              </a:ext>
            </a:extLst>
          </p:cNvPr>
          <p:cNvGrpSpPr/>
          <p:nvPr/>
        </p:nvGrpSpPr>
        <p:grpSpPr>
          <a:xfrm>
            <a:off x="6913807" y="1097828"/>
            <a:ext cx="1094492" cy="1097009"/>
            <a:chOff x="4584513" y="3908046"/>
            <a:chExt cx="1022400" cy="1024753"/>
          </a:xfrm>
        </p:grpSpPr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F91878A2-B038-41A4-AE20-73DE38196614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9E36B186-50E7-4AE0-99EF-CE818F6B2802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8" name="椭圆 3">
                <a:extLst>
                  <a:ext uri="{FF2B5EF4-FFF2-40B4-BE49-F238E27FC236}">
                    <a16:creationId xmlns:a16="http://schemas.microsoft.com/office/drawing/2014/main" id="{DA2D1B93-F762-494A-B2AC-C8896FABA7AD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49" name="椭圆 4">
                <a:extLst>
                  <a:ext uri="{FF2B5EF4-FFF2-40B4-BE49-F238E27FC236}">
                    <a16:creationId xmlns:a16="http://schemas.microsoft.com/office/drawing/2014/main" id="{914FD532-F79D-4EAA-9D16-2E0D1FA8719E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0" name="矩形: 圆角 7">
                <a:extLst>
                  <a:ext uri="{FF2B5EF4-FFF2-40B4-BE49-F238E27FC236}">
                    <a16:creationId xmlns:a16="http://schemas.microsoft.com/office/drawing/2014/main" id="{B4F00A4A-22E8-475C-BA8F-6E0D1C75F003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1" name="矩形: 圆角 7">
                <a:extLst>
                  <a:ext uri="{FF2B5EF4-FFF2-40B4-BE49-F238E27FC236}">
                    <a16:creationId xmlns:a16="http://schemas.microsoft.com/office/drawing/2014/main" id="{CF601A52-6FF4-4C6C-842E-F034471BEC2C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2" name="矩形 11">
                <a:extLst>
                  <a:ext uri="{FF2B5EF4-FFF2-40B4-BE49-F238E27FC236}">
                    <a16:creationId xmlns:a16="http://schemas.microsoft.com/office/drawing/2014/main" id="{56649D63-EEA8-46C0-9B04-4568830A0927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3" name="矩形 11">
                <a:extLst>
                  <a:ext uri="{FF2B5EF4-FFF2-40B4-BE49-F238E27FC236}">
                    <a16:creationId xmlns:a16="http://schemas.microsoft.com/office/drawing/2014/main" id="{445500A3-CC80-4A9A-AC95-877BBEFD21B0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92EF4006-CBB5-4BC4-ADB5-204E83038F21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E586BD8E-4B0E-4CC7-8403-8B7E2D41556B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100DAEEF-35A3-49BF-8EC7-3B7CB4D77768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DFA7E76E-6F79-4016-9083-10A4ED394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77FE815E-B084-4E7D-9906-1B00C5492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08BD55B2-FF6C-4D17-AC87-113DD4654A02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9AFBF2CB-EF86-4FCD-A8C8-29DB71C837F8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2229035E-5113-4879-8DD5-94DAC32B03BB}"/>
              </a:ext>
            </a:extLst>
          </p:cNvPr>
          <p:cNvGrpSpPr/>
          <p:nvPr/>
        </p:nvGrpSpPr>
        <p:grpSpPr>
          <a:xfrm>
            <a:off x="340582" y="480797"/>
            <a:ext cx="1094492" cy="1097009"/>
            <a:chOff x="4584513" y="3908046"/>
            <a:chExt cx="1022400" cy="1024753"/>
          </a:xfrm>
        </p:grpSpPr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5DC4DEE1-24A2-4C37-B871-66A1D27ADB00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E27867DE-4092-498C-BAF5-E6AE02BF0FBA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4" name="椭圆 3">
                <a:extLst>
                  <a:ext uri="{FF2B5EF4-FFF2-40B4-BE49-F238E27FC236}">
                    <a16:creationId xmlns:a16="http://schemas.microsoft.com/office/drawing/2014/main" id="{CA79D7E4-5131-4E7A-8B6E-8F55EB2E0050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5" name="椭圆 4">
                <a:extLst>
                  <a:ext uri="{FF2B5EF4-FFF2-40B4-BE49-F238E27FC236}">
                    <a16:creationId xmlns:a16="http://schemas.microsoft.com/office/drawing/2014/main" id="{F9AF8A3D-E797-45EB-AC4D-AEC4DF2B10DC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66" name="矩形: 圆角 7">
                <a:extLst>
                  <a:ext uri="{FF2B5EF4-FFF2-40B4-BE49-F238E27FC236}">
                    <a16:creationId xmlns:a16="http://schemas.microsoft.com/office/drawing/2014/main" id="{88A62965-1BA9-4B97-BFFD-79C1B6043F78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7" name="矩形: 圆角 7">
                <a:extLst>
                  <a:ext uri="{FF2B5EF4-FFF2-40B4-BE49-F238E27FC236}">
                    <a16:creationId xmlns:a16="http://schemas.microsoft.com/office/drawing/2014/main" id="{70CC33A6-6B44-4ABE-9CFB-3793891F1E6F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8" name="矩形 11">
                <a:extLst>
                  <a:ext uri="{FF2B5EF4-FFF2-40B4-BE49-F238E27FC236}">
                    <a16:creationId xmlns:a16="http://schemas.microsoft.com/office/drawing/2014/main" id="{A53A1B68-43A3-484D-8143-20219B4134FD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69" name="矩形 11">
                <a:extLst>
                  <a:ext uri="{FF2B5EF4-FFF2-40B4-BE49-F238E27FC236}">
                    <a16:creationId xmlns:a16="http://schemas.microsoft.com/office/drawing/2014/main" id="{4AE843D2-348C-46D0-ABC8-438C3469A4F3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5E76106A-56F9-435A-98A4-B9B3EBF5487D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F0CD17B1-BDDD-47B0-A27A-CC71771DDA8B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025F182C-28DF-437F-9A35-0EFF19938EE6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D801B5FF-27F4-46CA-8B2D-BECB28B3F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2B54E76B-54FA-46BB-B5CE-3B6F582CBB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4F8BB615-F70C-4BB5-AE08-3D597289FCD1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CF03114A-C3E2-4FEE-9AD8-16D3901225EC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DC181E8C-92FC-4CAB-ABBA-2BFB4A6EB4F8}"/>
              </a:ext>
            </a:extLst>
          </p:cNvPr>
          <p:cNvGrpSpPr/>
          <p:nvPr/>
        </p:nvGrpSpPr>
        <p:grpSpPr>
          <a:xfrm>
            <a:off x="478885" y="583700"/>
            <a:ext cx="1094492" cy="1097009"/>
            <a:chOff x="4584513" y="3908046"/>
            <a:chExt cx="1022400" cy="1024753"/>
          </a:xfrm>
        </p:grpSpPr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D58475F2-7663-42E5-A918-A142B0DAEC91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AFB84C62-14A1-4FCE-9FC0-10120B55B5AA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0" name="椭圆 3">
                <a:extLst>
                  <a:ext uri="{FF2B5EF4-FFF2-40B4-BE49-F238E27FC236}">
                    <a16:creationId xmlns:a16="http://schemas.microsoft.com/office/drawing/2014/main" id="{E5DE5730-6516-4E4F-A562-7C59FC2F4167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1" name="椭圆 4">
                <a:extLst>
                  <a:ext uri="{FF2B5EF4-FFF2-40B4-BE49-F238E27FC236}">
                    <a16:creationId xmlns:a16="http://schemas.microsoft.com/office/drawing/2014/main" id="{40E0DE2F-C53F-48CC-88BE-31487ACCCCE1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2" name="矩形: 圆角 7">
                <a:extLst>
                  <a:ext uri="{FF2B5EF4-FFF2-40B4-BE49-F238E27FC236}">
                    <a16:creationId xmlns:a16="http://schemas.microsoft.com/office/drawing/2014/main" id="{910C41BD-9051-4BA5-975A-7038721F36E2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3" name="矩形: 圆角 7">
                <a:extLst>
                  <a:ext uri="{FF2B5EF4-FFF2-40B4-BE49-F238E27FC236}">
                    <a16:creationId xmlns:a16="http://schemas.microsoft.com/office/drawing/2014/main" id="{E51B50AF-AEEF-4FF1-9D96-1D48CE55C232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4" name="矩形 11">
                <a:extLst>
                  <a:ext uri="{FF2B5EF4-FFF2-40B4-BE49-F238E27FC236}">
                    <a16:creationId xmlns:a16="http://schemas.microsoft.com/office/drawing/2014/main" id="{0713FC4C-66A6-4F2C-91A6-795D8422E276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5" name="矩形 11">
                <a:extLst>
                  <a:ext uri="{FF2B5EF4-FFF2-40B4-BE49-F238E27FC236}">
                    <a16:creationId xmlns:a16="http://schemas.microsoft.com/office/drawing/2014/main" id="{3F56AEE9-0CAB-47B5-9167-8C2DC2EFF1A7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EAE17D76-F644-47EC-B21E-8A528038271F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7" name="椭圆 186">
                <a:extLst>
                  <a:ext uri="{FF2B5EF4-FFF2-40B4-BE49-F238E27FC236}">
                    <a16:creationId xmlns:a16="http://schemas.microsoft.com/office/drawing/2014/main" id="{FD096BEF-1E52-4032-A5BC-A90AF7C27542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B643E2E6-39CB-45E9-9AC3-607B6424852F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FA678ED1-6016-4D0B-907D-552F652F5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F2427A24-FAB2-41CD-97A7-3CA7D4081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0A9DE21F-5587-4E11-8B0A-0182BB8C15B1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F925951F-0E72-4FEB-AD58-06DB8FD49F0C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EC5ED3B0-7EEC-451B-906D-8D547C72533D}"/>
              </a:ext>
            </a:extLst>
          </p:cNvPr>
          <p:cNvGrpSpPr/>
          <p:nvPr/>
        </p:nvGrpSpPr>
        <p:grpSpPr>
          <a:xfrm>
            <a:off x="637030" y="720971"/>
            <a:ext cx="1094492" cy="1097009"/>
            <a:chOff x="4584513" y="3908046"/>
            <a:chExt cx="1022400" cy="1024753"/>
          </a:xfrm>
        </p:grpSpPr>
        <p:grpSp>
          <p:nvGrpSpPr>
            <p:cNvPr id="190" name="组合 189">
              <a:extLst>
                <a:ext uri="{FF2B5EF4-FFF2-40B4-BE49-F238E27FC236}">
                  <a16:creationId xmlns:a16="http://schemas.microsoft.com/office/drawing/2014/main" id="{4DE34559-9BC4-4191-B6A7-6E5E79332593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E2543974-58C8-4B8E-B171-91F51CA44ACF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96" name="椭圆 3">
                <a:extLst>
                  <a:ext uri="{FF2B5EF4-FFF2-40B4-BE49-F238E27FC236}">
                    <a16:creationId xmlns:a16="http://schemas.microsoft.com/office/drawing/2014/main" id="{C750C5EC-F33A-4816-ACCA-F19AB62B7D89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97" name="椭圆 4">
                <a:extLst>
                  <a:ext uri="{FF2B5EF4-FFF2-40B4-BE49-F238E27FC236}">
                    <a16:creationId xmlns:a16="http://schemas.microsoft.com/office/drawing/2014/main" id="{CEAD212D-0F78-4CCC-87C8-5B8E12B0DF24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198" name="矩形: 圆角 7">
                <a:extLst>
                  <a:ext uri="{FF2B5EF4-FFF2-40B4-BE49-F238E27FC236}">
                    <a16:creationId xmlns:a16="http://schemas.microsoft.com/office/drawing/2014/main" id="{FA3DDEFA-3B55-4A47-B6FB-B6C2385B4903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199" name="矩形: 圆角 7">
                <a:extLst>
                  <a:ext uri="{FF2B5EF4-FFF2-40B4-BE49-F238E27FC236}">
                    <a16:creationId xmlns:a16="http://schemas.microsoft.com/office/drawing/2014/main" id="{496CAE6F-AAF4-41AA-AD46-652FA123299F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0" name="矩形 11">
                <a:extLst>
                  <a:ext uri="{FF2B5EF4-FFF2-40B4-BE49-F238E27FC236}">
                    <a16:creationId xmlns:a16="http://schemas.microsoft.com/office/drawing/2014/main" id="{CAE5F6ED-2422-4124-A492-FCB5287FFC8F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1" name="矩形 11">
                <a:extLst>
                  <a:ext uri="{FF2B5EF4-FFF2-40B4-BE49-F238E27FC236}">
                    <a16:creationId xmlns:a16="http://schemas.microsoft.com/office/drawing/2014/main" id="{69DC3877-21BB-4B78-BA8A-272A7C32735F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A03F6B21-3C07-4520-80D1-EA6306D7BA69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21799534-BC05-4533-B897-C388B894F0A2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CFA6E059-8DB2-4266-8F26-D7705A923C29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DDF7064E-FE0B-4AD3-B994-E3952B9C0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FA780813-466F-4F82-A431-CB4D9721C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DF9C744A-4A00-4236-A906-A74461E98E8A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8E2532B3-FEE3-48BC-A738-2E1E9D5E9049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37A06BD1-41F4-42F4-A22B-DE98FCB5AB5A}"/>
              </a:ext>
            </a:extLst>
          </p:cNvPr>
          <p:cNvGrpSpPr/>
          <p:nvPr/>
        </p:nvGrpSpPr>
        <p:grpSpPr>
          <a:xfrm>
            <a:off x="803946" y="871662"/>
            <a:ext cx="1094492" cy="1097009"/>
            <a:chOff x="4584513" y="3908046"/>
            <a:chExt cx="1022400" cy="1024753"/>
          </a:xfrm>
        </p:grpSpPr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F9F31549-2958-4192-ABDC-7D72CE701EE5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11" name="矩形 210">
                <a:extLst>
                  <a:ext uri="{FF2B5EF4-FFF2-40B4-BE49-F238E27FC236}">
                    <a16:creationId xmlns:a16="http://schemas.microsoft.com/office/drawing/2014/main" id="{B9ECE8BD-A124-4392-8115-93F77BD12B00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2" name="椭圆 3">
                <a:extLst>
                  <a:ext uri="{FF2B5EF4-FFF2-40B4-BE49-F238E27FC236}">
                    <a16:creationId xmlns:a16="http://schemas.microsoft.com/office/drawing/2014/main" id="{05625A38-AD51-4EF4-81D2-23187525FEB5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3" name="椭圆 4">
                <a:extLst>
                  <a:ext uri="{FF2B5EF4-FFF2-40B4-BE49-F238E27FC236}">
                    <a16:creationId xmlns:a16="http://schemas.microsoft.com/office/drawing/2014/main" id="{F28ABE7B-A9BB-4806-86BC-5264179B7901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14" name="矩形: 圆角 7">
                <a:extLst>
                  <a:ext uri="{FF2B5EF4-FFF2-40B4-BE49-F238E27FC236}">
                    <a16:creationId xmlns:a16="http://schemas.microsoft.com/office/drawing/2014/main" id="{6424A258-14AC-4205-89BD-11C812AA803F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5" name="矩形: 圆角 7">
                <a:extLst>
                  <a:ext uri="{FF2B5EF4-FFF2-40B4-BE49-F238E27FC236}">
                    <a16:creationId xmlns:a16="http://schemas.microsoft.com/office/drawing/2014/main" id="{1CC588C0-35AC-4E8E-81D8-31DB24DD9C92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6" name="矩形 11">
                <a:extLst>
                  <a:ext uri="{FF2B5EF4-FFF2-40B4-BE49-F238E27FC236}">
                    <a16:creationId xmlns:a16="http://schemas.microsoft.com/office/drawing/2014/main" id="{11743859-B79E-42DC-A4A5-C40B4DA5C3CD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7" name="矩形 11">
                <a:extLst>
                  <a:ext uri="{FF2B5EF4-FFF2-40B4-BE49-F238E27FC236}">
                    <a16:creationId xmlns:a16="http://schemas.microsoft.com/office/drawing/2014/main" id="{FC1B6E12-4C2E-4249-8C59-941F101052CA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9A04BCC2-970F-4191-859D-35614A83854D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B97C9648-2956-4F6B-A8AC-172110F47249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811CAAF7-89D6-4887-8765-F5A83A776EA9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A7AD1886-B4FA-41DC-A457-9373F5749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0179696C-012E-4ADA-9342-C2F812E9B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C8976FA0-3672-4272-90E2-568E7C4D189B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48691F63-F6E7-4498-96D2-8B4C6DAC35CD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D0B5884A-DBB4-4F3C-922E-CFF00DD2731E}"/>
              </a:ext>
            </a:extLst>
          </p:cNvPr>
          <p:cNvGrpSpPr/>
          <p:nvPr/>
        </p:nvGrpSpPr>
        <p:grpSpPr>
          <a:xfrm>
            <a:off x="938922" y="1004754"/>
            <a:ext cx="1094492" cy="1097009"/>
            <a:chOff x="4584513" y="3908046"/>
            <a:chExt cx="1022400" cy="1024753"/>
          </a:xfrm>
        </p:grpSpPr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9C37726C-2D69-4CF6-84CF-258A5879B716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048CB5CD-81BD-4426-873C-06DA5A1C15EB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28" name="椭圆 3">
                <a:extLst>
                  <a:ext uri="{FF2B5EF4-FFF2-40B4-BE49-F238E27FC236}">
                    <a16:creationId xmlns:a16="http://schemas.microsoft.com/office/drawing/2014/main" id="{C54B76F4-A97F-44FF-99BF-BD27426DE9DF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29" name="椭圆 4">
                <a:extLst>
                  <a:ext uri="{FF2B5EF4-FFF2-40B4-BE49-F238E27FC236}">
                    <a16:creationId xmlns:a16="http://schemas.microsoft.com/office/drawing/2014/main" id="{F9E1FC77-3A7F-4947-AE04-0C4BCEF5A909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30" name="矩形: 圆角 7">
                <a:extLst>
                  <a:ext uri="{FF2B5EF4-FFF2-40B4-BE49-F238E27FC236}">
                    <a16:creationId xmlns:a16="http://schemas.microsoft.com/office/drawing/2014/main" id="{D0CDC538-E2C6-4A00-922D-819EE338E5EB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1" name="矩形: 圆角 7">
                <a:extLst>
                  <a:ext uri="{FF2B5EF4-FFF2-40B4-BE49-F238E27FC236}">
                    <a16:creationId xmlns:a16="http://schemas.microsoft.com/office/drawing/2014/main" id="{E95FF684-7738-4090-A31B-BDA56AE90A2D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2" name="矩形 11">
                <a:extLst>
                  <a:ext uri="{FF2B5EF4-FFF2-40B4-BE49-F238E27FC236}">
                    <a16:creationId xmlns:a16="http://schemas.microsoft.com/office/drawing/2014/main" id="{F36A67A8-DC39-4850-B086-BE8259DE572B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3" name="矩形 11">
                <a:extLst>
                  <a:ext uri="{FF2B5EF4-FFF2-40B4-BE49-F238E27FC236}">
                    <a16:creationId xmlns:a16="http://schemas.microsoft.com/office/drawing/2014/main" id="{F1934588-CEE9-4EA4-AE9C-D3B68FE3B6A2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34" name="椭圆 233">
                <a:extLst>
                  <a:ext uri="{FF2B5EF4-FFF2-40B4-BE49-F238E27FC236}">
                    <a16:creationId xmlns:a16="http://schemas.microsoft.com/office/drawing/2014/main" id="{7252B194-09A8-46F5-B309-406ED08C646A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35" name="椭圆 234">
                <a:extLst>
                  <a:ext uri="{FF2B5EF4-FFF2-40B4-BE49-F238E27FC236}">
                    <a16:creationId xmlns:a16="http://schemas.microsoft.com/office/drawing/2014/main" id="{122C3BC8-BC5B-4761-9409-65EDAE9A03D6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36" name="椭圆 235">
                <a:extLst>
                  <a:ext uri="{FF2B5EF4-FFF2-40B4-BE49-F238E27FC236}">
                    <a16:creationId xmlns:a16="http://schemas.microsoft.com/office/drawing/2014/main" id="{6440F205-9D1A-48DC-B46E-1C540BE8C8A2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0C3898C7-E61D-4982-A347-11BD6EB5B0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076A01E8-20E5-43E3-BF80-5A7DBBD59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466F91A1-8A09-4E1E-8C10-4185DEBDF8F8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21E5AD29-CD64-42E9-9939-EC9B8CD70C44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FF6E4857-E03E-4916-BEE8-D3D27063F339}"/>
              </a:ext>
            </a:extLst>
          </p:cNvPr>
          <p:cNvGrpSpPr/>
          <p:nvPr/>
        </p:nvGrpSpPr>
        <p:grpSpPr>
          <a:xfrm>
            <a:off x="1091493" y="1156264"/>
            <a:ext cx="1094492" cy="1097009"/>
            <a:chOff x="4584513" y="3908046"/>
            <a:chExt cx="1022400" cy="1024753"/>
          </a:xfrm>
        </p:grpSpPr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C74A82A3-B51E-4121-AE61-4096FC2DD2E1}"/>
                </a:ext>
              </a:extLst>
            </p:cNvPr>
            <p:cNvGrpSpPr/>
            <p:nvPr/>
          </p:nvGrpSpPr>
          <p:grpSpPr>
            <a:xfrm>
              <a:off x="4640200" y="3951620"/>
              <a:ext cx="917851" cy="917851"/>
              <a:chOff x="1567132" y="3583029"/>
              <a:chExt cx="917851" cy="917851"/>
            </a:xfrm>
          </p:grpSpPr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9C4BA0CB-84D2-4976-8FCC-2D10F976A78A}"/>
                  </a:ext>
                </a:extLst>
              </p:cNvPr>
              <p:cNvSpPr/>
              <p:nvPr/>
            </p:nvSpPr>
            <p:spPr>
              <a:xfrm>
                <a:off x="1567132" y="3583029"/>
                <a:ext cx="917851" cy="9178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4" name="椭圆 3">
                <a:extLst>
                  <a:ext uri="{FF2B5EF4-FFF2-40B4-BE49-F238E27FC236}">
                    <a16:creationId xmlns:a16="http://schemas.microsoft.com/office/drawing/2014/main" id="{B793BE32-D9EA-4A04-95D8-A236C67A67D0}"/>
                  </a:ext>
                </a:extLst>
              </p:cNvPr>
              <p:cNvSpPr/>
              <p:nvPr/>
            </p:nvSpPr>
            <p:spPr>
              <a:xfrm rot="2904175">
                <a:off x="1626805" y="3738465"/>
                <a:ext cx="823904" cy="606978"/>
              </a:xfrm>
              <a:custGeom>
                <a:avLst/>
                <a:gdLst>
                  <a:gd name="connsiteX0" fmla="*/ 0 w 874623"/>
                  <a:gd name="connsiteY0" fmla="*/ 289657 h 579313"/>
                  <a:gd name="connsiteX1" fmla="*/ 437312 w 874623"/>
                  <a:gd name="connsiteY1" fmla="*/ 0 h 579313"/>
                  <a:gd name="connsiteX2" fmla="*/ 874624 w 874623"/>
                  <a:gd name="connsiteY2" fmla="*/ 289657 h 579313"/>
                  <a:gd name="connsiteX3" fmla="*/ 437312 w 874623"/>
                  <a:gd name="connsiteY3" fmla="*/ 579314 h 579313"/>
                  <a:gd name="connsiteX4" fmla="*/ 0 w 874623"/>
                  <a:gd name="connsiteY4" fmla="*/ 289657 h 579313"/>
                  <a:gd name="connsiteX0" fmla="*/ 0 w 838427"/>
                  <a:gd name="connsiteY0" fmla="*/ 408426 h 586134"/>
                  <a:gd name="connsiteX1" fmla="*/ 401115 w 838427"/>
                  <a:gd name="connsiteY1" fmla="*/ 1723 h 586134"/>
                  <a:gd name="connsiteX2" fmla="*/ 838427 w 838427"/>
                  <a:gd name="connsiteY2" fmla="*/ 291380 h 586134"/>
                  <a:gd name="connsiteX3" fmla="*/ 401115 w 838427"/>
                  <a:gd name="connsiteY3" fmla="*/ 581037 h 586134"/>
                  <a:gd name="connsiteX4" fmla="*/ 0 w 838427"/>
                  <a:gd name="connsiteY4" fmla="*/ 408426 h 586134"/>
                  <a:gd name="connsiteX0" fmla="*/ 0 w 838428"/>
                  <a:gd name="connsiteY0" fmla="*/ 408426 h 586134"/>
                  <a:gd name="connsiteX1" fmla="*/ 401116 w 838428"/>
                  <a:gd name="connsiteY1" fmla="*/ 1723 h 586134"/>
                  <a:gd name="connsiteX2" fmla="*/ 838428 w 838428"/>
                  <a:gd name="connsiteY2" fmla="*/ 291380 h 586134"/>
                  <a:gd name="connsiteX3" fmla="*/ 401116 w 838428"/>
                  <a:gd name="connsiteY3" fmla="*/ 581037 h 586134"/>
                  <a:gd name="connsiteX4" fmla="*/ 0 w 838428"/>
                  <a:gd name="connsiteY4" fmla="*/ 408426 h 586134"/>
                  <a:gd name="connsiteX0" fmla="*/ 21004 w 859432"/>
                  <a:gd name="connsiteY0" fmla="*/ 407013 h 584721"/>
                  <a:gd name="connsiteX1" fmla="*/ 94731 w 859432"/>
                  <a:gd name="connsiteY1" fmla="*/ 237626 h 584721"/>
                  <a:gd name="connsiteX2" fmla="*/ 422120 w 859432"/>
                  <a:gd name="connsiteY2" fmla="*/ 310 h 584721"/>
                  <a:gd name="connsiteX3" fmla="*/ 859432 w 859432"/>
                  <a:gd name="connsiteY3" fmla="*/ 289967 h 584721"/>
                  <a:gd name="connsiteX4" fmla="*/ 422120 w 859432"/>
                  <a:gd name="connsiteY4" fmla="*/ 579624 h 584721"/>
                  <a:gd name="connsiteX5" fmla="*/ 21004 w 859432"/>
                  <a:gd name="connsiteY5" fmla="*/ 407013 h 584721"/>
                  <a:gd name="connsiteX0" fmla="*/ 18243 w 856671"/>
                  <a:gd name="connsiteY0" fmla="*/ 411259 h 586019"/>
                  <a:gd name="connsiteX1" fmla="*/ 103768 w 856671"/>
                  <a:gd name="connsiteY1" fmla="*/ 137715 h 586019"/>
                  <a:gd name="connsiteX2" fmla="*/ 419359 w 856671"/>
                  <a:gd name="connsiteY2" fmla="*/ 4556 h 586019"/>
                  <a:gd name="connsiteX3" fmla="*/ 856671 w 856671"/>
                  <a:gd name="connsiteY3" fmla="*/ 294213 h 586019"/>
                  <a:gd name="connsiteX4" fmla="*/ 419359 w 856671"/>
                  <a:gd name="connsiteY4" fmla="*/ 583870 h 586019"/>
                  <a:gd name="connsiteX5" fmla="*/ 18243 w 856671"/>
                  <a:gd name="connsiteY5" fmla="*/ 411259 h 586019"/>
                  <a:gd name="connsiteX0" fmla="*/ 34940 w 873368"/>
                  <a:gd name="connsiteY0" fmla="*/ 410586 h 585346"/>
                  <a:gd name="connsiteX1" fmla="*/ 30387 w 873368"/>
                  <a:gd name="connsiteY1" fmla="*/ 286337 h 585346"/>
                  <a:gd name="connsiteX2" fmla="*/ 120465 w 873368"/>
                  <a:gd name="connsiteY2" fmla="*/ 137042 h 585346"/>
                  <a:gd name="connsiteX3" fmla="*/ 436056 w 873368"/>
                  <a:gd name="connsiteY3" fmla="*/ 3883 h 585346"/>
                  <a:gd name="connsiteX4" fmla="*/ 873368 w 873368"/>
                  <a:gd name="connsiteY4" fmla="*/ 293540 h 585346"/>
                  <a:gd name="connsiteX5" fmla="*/ 436056 w 873368"/>
                  <a:gd name="connsiteY5" fmla="*/ 583197 h 585346"/>
                  <a:gd name="connsiteX6" fmla="*/ 34940 w 873368"/>
                  <a:gd name="connsiteY6" fmla="*/ 410586 h 585346"/>
                  <a:gd name="connsiteX0" fmla="*/ 10710 w 849138"/>
                  <a:gd name="connsiteY0" fmla="*/ 410586 h 584959"/>
                  <a:gd name="connsiteX1" fmla="*/ 113756 w 849138"/>
                  <a:gd name="connsiteY1" fmla="*/ 318173 h 584959"/>
                  <a:gd name="connsiteX2" fmla="*/ 96235 w 849138"/>
                  <a:gd name="connsiteY2" fmla="*/ 137042 h 584959"/>
                  <a:gd name="connsiteX3" fmla="*/ 411826 w 849138"/>
                  <a:gd name="connsiteY3" fmla="*/ 3883 h 584959"/>
                  <a:gd name="connsiteX4" fmla="*/ 849138 w 849138"/>
                  <a:gd name="connsiteY4" fmla="*/ 293540 h 584959"/>
                  <a:gd name="connsiteX5" fmla="*/ 411826 w 849138"/>
                  <a:gd name="connsiteY5" fmla="*/ 583197 h 584959"/>
                  <a:gd name="connsiteX6" fmla="*/ 10710 w 849138"/>
                  <a:gd name="connsiteY6" fmla="*/ 410586 h 584959"/>
                  <a:gd name="connsiteX0" fmla="*/ 10710 w 849138"/>
                  <a:gd name="connsiteY0" fmla="*/ 411473 h 585846"/>
                  <a:gd name="connsiteX1" fmla="*/ 113756 w 849138"/>
                  <a:gd name="connsiteY1" fmla="*/ 319060 h 585846"/>
                  <a:gd name="connsiteX2" fmla="*/ 64060 w 849138"/>
                  <a:gd name="connsiteY2" fmla="*/ 126348 h 585846"/>
                  <a:gd name="connsiteX3" fmla="*/ 411826 w 849138"/>
                  <a:gd name="connsiteY3" fmla="*/ 4770 h 585846"/>
                  <a:gd name="connsiteX4" fmla="*/ 849138 w 849138"/>
                  <a:gd name="connsiteY4" fmla="*/ 294427 h 585846"/>
                  <a:gd name="connsiteX5" fmla="*/ 411826 w 849138"/>
                  <a:gd name="connsiteY5" fmla="*/ 584084 h 585846"/>
                  <a:gd name="connsiteX6" fmla="*/ 10710 w 849138"/>
                  <a:gd name="connsiteY6" fmla="*/ 411473 h 585846"/>
                  <a:gd name="connsiteX0" fmla="*/ 12871 w 821983"/>
                  <a:gd name="connsiteY0" fmla="*/ 488445 h 591329"/>
                  <a:gd name="connsiteX1" fmla="*/ 86601 w 821983"/>
                  <a:gd name="connsiteY1" fmla="*/ 319060 h 591329"/>
                  <a:gd name="connsiteX2" fmla="*/ 36905 w 821983"/>
                  <a:gd name="connsiteY2" fmla="*/ 126348 h 591329"/>
                  <a:gd name="connsiteX3" fmla="*/ 384671 w 821983"/>
                  <a:gd name="connsiteY3" fmla="*/ 4770 h 591329"/>
                  <a:gd name="connsiteX4" fmla="*/ 821983 w 821983"/>
                  <a:gd name="connsiteY4" fmla="*/ 294427 h 591329"/>
                  <a:gd name="connsiteX5" fmla="*/ 384671 w 821983"/>
                  <a:gd name="connsiteY5" fmla="*/ 584084 h 591329"/>
                  <a:gd name="connsiteX6" fmla="*/ 12871 w 821983"/>
                  <a:gd name="connsiteY6" fmla="*/ 488445 h 591329"/>
                  <a:gd name="connsiteX0" fmla="*/ 3749 w 812861"/>
                  <a:gd name="connsiteY0" fmla="*/ 488445 h 593330"/>
                  <a:gd name="connsiteX1" fmla="*/ 77479 w 812861"/>
                  <a:gd name="connsiteY1" fmla="*/ 319060 h 593330"/>
                  <a:gd name="connsiteX2" fmla="*/ 27783 w 812861"/>
                  <a:gd name="connsiteY2" fmla="*/ 126348 h 593330"/>
                  <a:gd name="connsiteX3" fmla="*/ 375549 w 812861"/>
                  <a:gd name="connsiteY3" fmla="*/ 4770 h 593330"/>
                  <a:gd name="connsiteX4" fmla="*/ 812861 w 812861"/>
                  <a:gd name="connsiteY4" fmla="*/ 294427 h 593330"/>
                  <a:gd name="connsiteX5" fmla="*/ 375549 w 812861"/>
                  <a:gd name="connsiteY5" fmla="*/ 584084 h 593330"/>
                  <a:gd name="connsiteX6" fmla="*/ 3749 w 812861"/>
                  <a:gd name="connsiteY6" fmla="*/ 488445 h 593330"/>
                  <a:gd name="connsiteX0" fmla="*/ 6417 w 815529"/>
                  <a:gd name="connsiteY0" fmla="*/ 488445 h 593280"/>
                  <a:gd name="connsiteX1" fmla="*/ 80147 w 815529"/>
                  <a:gd name="connsiteY1" fmla="*/ 319060 h 593280"/>
                  <a:gd name="connsiteX2" fmla="*/ 30451 w 815529"/>
                  <a:gd name="connsiteY2" fmla="*/ 126348 h 593280"/>
                  <a:gd name="connsiteX3" fmla="*/ 378217 w 815529"/>
                  <a:gd name="connsiteY3" fmla="*/ 4770 h 593280"/>
                  <a:gd name="connsiteX4" fmla="*/ 815529 w 815529"/>
                  <a:gd name="connsiteY4" fmla="*/ 294427 h 593280"/>
                  <a:gd name="connsiteX5" fmla="*/ 378217 w 815529"/>
                  <a:gd name="connsiteY5" fmla="*/ 584084 h 593280"/>
                  <a:gd name="connsiteX6" fmla="*/ 6417 w 815529"/>
                  <a:gd name="connsiteY6" fmla="*/ 488445 h 593280"/>
                  <a:gd name="connsiteX0" fmla="*/ 6417 w 815529"/>
                  <a:gd name="connsiteY0" fmla="*/ 444293 h 549128"/>
                  <a:gd name="connsiteX1" fmla="*/ 80147 w 815529"/>
                  <a:gd name="connsiteY1" fmla="*/ 274908 h 549128"/>
                  <a:gd name="connsiteX2" fmla="*/ 30451 w 815529"/>
                  <a:gd name="connsiteY2" fmla="*/ 82196 h 549128"/>
                  <a:gd name="connsiteX3" fmla="*/ 383256 w 815529"/>
                  <a:gd name="connsiteY3" fmla="*/ 7548 h 549128"/>
                  <a:gd name="connsiteX4" fmla="*/ 815529 w 815529"/>
                  <a:gd name="connsiteY4" fmla="*/ 250275 h 549128"/>
                  <a:gd name="connsiteX5" fmla="*/ 378217 w 815529"/>
                  <a:gd name="connsiteY5" fmla="*/ 539932 h 549128"/>
                  <a:gd name="connsiteX6" fmla="*/ 6417 w 815529"/>
                  <a:gd name="connsiteY6" fmla="*/ 444293 h 549128"/>
                  <a:gd name="connsiteX0" fmla="*/ 6417 w 825736"/>
                  <a:gd name="connsiteY0" fmla="*/ 436755 h 541590"/>
                  <a:gd name="connsiteX1" fmla="*/ 80147 w 825736"/>
                  <a:gd name="connsiteY1" fmla="*/ 267370 h 541590"/>
                  <a:gd name="connsiteX2" fmla="*/ 30451 w 825736"/>
                  <a:gd name="connsiteY2" fmla="*/ 74658 h 541590"/>
                  <a:gd name="connsiteX3" fmla="*/ 383256 w 825736"/>
                  <a:gd name="connsiteY3" fmla="*/ 10 h 541590"/>
                  <a:gd name="connsiteX4" fmla="*/ 662201 w 825736"/>
                  <a:gd name="connsiteY4" fmla="*/ 70829 h 541590"/>
                  <a:gd name="connsiteX5" fmla="*/ 815529 w 825736"/>
                  <a:gd name="connsiteY5" fmla="*/ 242737 h 541590"/>
                  <a:gd name="connsiteX6" fmla="*/ 378217 w 825736"/>
                  <a:gd name="connsiteY6" fmla="*/ 532394 h 541590"/>
                  <a:gd name="connsiteX7" fmla="*/ 6417 w 825736"/>
                  <a:gd name="connsiteY7" fmla="*/ 436755 h 541590"/>
                  <a:gd name="connsiteX0" fmla="*/ 6417 w 825733"/>
                  <a:gd name="connsiteY0" fmla="*/ 461948 h 566783"/>
                  <a:gd name="connsiteX1" fmla="*/ 80147 w 825733"/>
                  <a:gd name="connsiteY1" fmla="*/ 292563 h 566783"/>
                  <a:gd name="connsiteX2" fmla="*/ 30451 w 825733"/>
                  <a:gd name="connsiteY2" fmla="*/ 99851 h 566783"/>
                  <a:gd name="connsiteX3" fmla="*/ 383256 w 825733"/>
                  <a:gd name="connsiteY3" fmla="*/ 25203 h 566783"/>
                  <a:gd name="connsiteX4" fmla="*/ 662152 w 825733"/>
                  <a:gd name="connsiteY4" fmla="*/ 19558 h 566783"/>
                  <a:gd name="connsiteX5" fmla="*/ 815529 w 825733"/>
                  <a:gd name="connsiteY5" fmla="*/ 267930 h 566783"/>
                  <a:gd name="connsiteX6" fmla="*/ 378217 w 825733"/>
                  <a:gd name="connsiteY6" fmla="*/ 557587 h 566783"/>
                  <a:gd name="connsiteX7" fmla="*/ 6417 w 825733"/>
                  <a:gd name="connsiteY7" fmla="*/ 461948 h 566783"/>
                  <a:gd name="connsiteX0" fmla="*/ 6417 w 799105"/>
                  <a:gd name="connsiteY0" fmla="*/ 461948 h 561708"/>
                  <a:gd name="connsiteX1" fmla="*/ 80147 w 799105"/>
                  <a:gd name="connsiteY1" fmla="*/ 292563 h 561708"/>
                  <a:gd name="connsiteX2" fmla="*/ 30451 w 799105"/>
                  <a:gd name="connsiteY2" fmla="*/ 99851 h 561708"/>
                  <a:gd name="connsiteX3" fmla="*/ 383256 w 799105"/>
                  <a:gd name="connsiteY3" fmla="*/ 25203 h 561708"/>
                  <a:gd name="connsiteX4" fmla="*/ 662152 w 799105"/>
                  <a:gd name="connsiteY4" fmla="*/ 19558 h 561708"/>
                  <a:gd name="connsiteX5" fmla="*/ 786843 w 799105"/>
                  <a:gd name="connsiteY5" fmla="*/ 352850 h 561708"/>
                  <a:gd name="connsiteX6" fmla="*/ 378217 w 799105"/>
                  <a:gd name="connsiteY6" fmla="*/ 557587 h 561708"/>
                  <a:gd name="connsiteX7" fmla="*/ 6417 w 799105"/>
                  <a:gd name="connsiteY7" fmla="*/ 461948 h 561708"/>
                  <a:gd name="connsiteX0" fmla="*/ 6417 w 814143"/>
                  <a:gd name="connsiteY0" fmla="*/ 452504 h 552264"/>
                  <a:gd name="connsiteX1" fmla="*/ 80147 w 814143"/>
                  <a:gd name="connsiteY1" fmla="*/ 283119 h 552264"/>
                  <a:gd name="connsiteX2" fmla="*/ 30451 w 814143"/>
                  <a:gd name="connsiteY2" fmla="*/ 90407 h 552264"/>
                  <a:gd name="connsiteX3" fmla="*/ 383256 w 814143"/>
                  <a:gd name="connsiteY3" fmla="*/ 15759 h 552264"/>
                  <a:gd name="connsiteX4" fmla="*/ 662152 w 814143"/>
                  <a:gd name="connsiteY4" fmla="*/ 10114 h 552264"/>
                  <a:gd name="connsiteX5" fmla="*/ 763741 w 814143"/>
                  <a:gd name="connsiteY5" fmla="*/ 130019 h 552264"/>
                  <a:gd name="connsiteX6" fmla="*/ 786843 w 814143"/>
                  <a:gd name="connsiteY6" fmla="*/ 343406 h 552264"/>
                  <a:gd name="connsiteX7" fmla="*/ 378217 w 814143"/>
                  <a:gd name="connsiteY7" fmla="*/ 548143 h 552264"/>
                  <a:gd name="connsiteX8" fmla="*/ 6417 w 814143"/>
                  <a:gd name="connsiteY8" fmla="*/ 452504 h 552264"/>
                  <a:gd name="connsiteX0" fmla="*/ 6417 w 798468"/>
                  <a:gd name="connsiteY0" fmla="*/ 452504 h 552264"/>
                  <a:gd name="connsiteX1" fmla="*/ 80147 w 798468"/>
                  <a:gd name="connsiteY1" fmla="*/ 283119 h 552264"/>
                  <a:gd name="connsiteX2" fmla="*/ 30451 w 798468"/>
                  <a:gd name="connsiteY2" fmla="*/ 90407 h 552264"/>
                  <a:gd name="connsiteX3" fmla="*/ 383256 w 798468"/>
                  <a:gd name="connsiteY3" fmla="*/ 15759 h 552264"/>
                  <a:gd name="connsiteX4" fmla="*/ 662152 w 798468"/>
                  <a:gd name="connsiteY4" fmla="*/ 10114 h 552264"/>
                  <a:gd name="connsiteX5" fmla="*/ 608221 w 798468"/>
                  <a:gd name="connsiteY5" fmla="*/ 199990 h 552264"/>
                  <a:gd name="connsiteX6" fmla="*/ 786843 w 798468"/>
                  <a:gd name="connsiteY6" fmla="*/ 343406 h 552264"/>
                  <a:gd name="connsiteX7" fmla="*/ 378217 w 798468"/>
                  <a:gd name="connsiteY7" fmla="*/ 548143 h 552264"/>
                  <a:gd name="connsiteX8" fmla="*/ 6417 w 798468"/>
                  <a:gd name="connsiteY8" fmla="*/ 452504 h 552264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98468"/>
                  <a:gd name="connsiteY0" fmla="*/ 504829 h 604589"/>
                  <a:gd name="connsiteX1" fmla="*/ 80147 w 798468"/>
                  <a:gd name="connsiteY1" fmla="*/ 335444 h 604589"/>
                  <a:gd name="connsiteX2" fmla="*/ 30451 w 798468"/>
                  <a:gd name="connsiteY2" fmla="*/ 142732 h 604589"/>
                  <a:gd name="connsiteX3" fmla="*/ 383256 w 798468"/>
                  <a:gd name="connsiteY3" fmla="*/ 68084 h 604589"/>
                  <a:gd name="connsiteX4" fmla="*/ 629420 w 798468"/>
                  <a:gd name="connsiteY4" fmla="*/ 3662 h 604589"/>
                  <a:gd name="connsiteX5" fmla="*/ 608221 w 798468"/>
                  <a:gd name="connsiteY5" fmla="*/ 252315 h 604589"/>
                  <a:gd name="connsiteX6" fmla="*/ 786843 w 798468"/>
                  <a:gd name="connsiteY6" fmla="*/ 395731 h 604589"/>
                  <a:gd name="connsiteX7" fmla="*/ 378217 w 798468"/>
                  <a:gd name="connsiteY7" fmla="*/ 600468 h 604589"/>
                  <a:gd name="connsiteX8" fmla="*/ 6417 w 798468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04829 h 604589"/>
                  <a:gd name="connsiteX1" fmla="*/ 80147 w 786843"/>
                  <a:gd name="connsiteY1" fmla="*/ 335444 h 604589"/>
                  <a:gd name="connsiteX2" fmla="*/ 30451 w 786843"/>
                  <a:gd name="connsiteY2" fmla="*/ 142732 h 604589"/>
                  <a:gd name="connsiteX3" fmla="*/ 383256 w 786843"/>
                  <a:gd name="connsiteY3" fmla="*/ 68084 h 604589"/>
                  <a:gd name="connsiteX4" fmla="*/ 629420 w 786843"/>
                  <a:gd name="connsiteY4" fmla="*/ 3662 h 604589"/>
                  <a:gd name="connsiteX5" fmla="*/ 608221 w 786843"/>
                  <a:gd name="connsiteY5" fmla="*/ 252315 h 604589"/>
                  <a:gd name="connsiteX6" fmla="*/ 786843 w 786843"/>
                  <a:gd name="connsiteY6" fmla="*/ 395731 h 604589"/>
                  <a:gd name="connsiteX7" fmla="*/ 378217 w 786843"/>
                  <a:gd name="connsiteY7" fmla="*/ 600468 h 604589"/>
                  <a:gd name="connsiteX8" fmla="*/ 6417 w 786843"/>
                  <a:gd name="connsiteY8" fmla="*/ 504829 h 604589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514747 h 614507"/>
                  <a:gd name="connsiteX1" fmla="*/ 80147 w 786843"/>
                  <a:gd name="connsiteY1" fmla="*/ 345362 h 614507"/>
                  <a:gd name="connsiteX2" fmla="*/ 30451 w 786843"/>
                  <a:gd name="connsiteY2" fmla="*/ 152650 h 614507"/>
                  <a:gd name="connsiteX3" fmla="*/ 383256 w 786843"/>
                  <a:gd name="connsiteY3" fmla="*/ 78002 h 614507"/>
                  <a:gd name="connsiteX4" fmla="*/ 629420 w 786843"/>
                  <a:gd name="connsiteY4" fmla="*/ 13580 h 614507"/>
                  <a:gd name="connsiteX5" fmla="*/ 608221 w 786843"/>
                  <a:gd name="connsiteY5" fmla="*/ 262233 h 614507"/>
                  <a:gd name="connsiteX6" fmla="*/ 786843 w 786843"/>
                  <a:gd name="connsiteY6" fmla="*/ 405649 h 614507"/>
                  <a:gd name="connsiteX7" fmla="*/ 378217 w 786843"/>
                  <a:gd name="connsiteY7" fmla="*/ 610386 h 614507"/>
                  <a:gd name="connsiteX8" fmla="*/ 6417 w 786843"/>
                  <a:gd name="connsiteY8" fmla="*/ 514747 h 614507"/>
                  <a:gd name="connsiteX0" fmla="*/ 6417 w 786843"/>
                  <a:gd name="connsiteY0" fmla="*/ 463093 h 562853"/>
                  <a:gd name="connsiteX1" fmla="*/ 80147 w 786843"/>
                  <a:gd name="connsiteY1" fmla="*/ 293708 h 562853"/>
                  <a:gd name="connsiteX2" fmla="*/ 30451 w 786843"/>
                  <a:gd name="connsiteY2" fmla="*/ 100996 h 562853"/>
                  <a:gd name="connsiteX3" fmla="*/ 383256 w 786843"/>
                  <a:gd name="connsiteY3" fmla="*/ 26348 h 562853"/>
                  <a:gd name="connsiteX4" fmla="*/ 698276 w 786843"/>
                  <a:gd name="connsiteY4" fmla="*/ 23054 h 562853"/>
                  <a:gd name="connsiteX5" fmla="*/ 608221 w 786843"/>
                  <a:gd name="connsiteY5" fmla="*/ 210579 h 562853"/>
                  <a:gd name="connsiteX6" fmla="*/ 786843 w 786843"/>
                  <a:gd name="connsiteY6" fmla="*/ 353995 h 562853"/>
                  <a:gd name="connsiteX7" fmla="*/ 378217 w 786843"/>
                  <a:gd name="connsiteY7" fmla="*/ 558732 h 562853"/>
                  <a:gd name="connsiteX8" fmla="*/ 6417 w 786843"/>
                  <a:gd name="connsiteY8" fmla="*/ 463093 h 562853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608221 w 786843"/>
                  <a:gd name="connsiteY5" fmla="*/ 26070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3220 h 612980"/>
                  <a:gd name="connsiteX1" fmla="*/ 80147 w 786843"/>
                  <a:gd name="connsiteY1" fmla="*/ 343835 h 612980"/>
                  <a:gd name="connsiteX2" fmla="*/ 30451 w 786843"/>
                  <a:gd name="connsiteY2" fmla="*/ 151123 h 612980"/>
                  <a:gd name="connsiteX3" fmla="*/ 376617 w 786843"/>
                  <a:gd name="connsiteY3" fmla="*/ 2652 h 612980"/>
                  <a:gd name="connsiteX4" fmla="*/ 698276 w 786843"/>
                  <a:gd name="connsiteY4" fmla="*/ 73181 h 612980"/>
                  <a:gd name="connsiteX5" fmla="*/ 531781 w 786843"/>
                  <a:gd name="connsiteY5" fmla="*/ 298986 h 612980"/>
                  <a:gd name="connsiteX6" fmla="*/ 786843 w 786843"/>
                  <a:gd name="connsiteY6" fmla="*/ 404122 h 612980"/>
                  <a:gd name="connsiteX7" fmla="*/ 378217 w 786843"/>
                  <a:gd name="connsiteY7" fmla="*/ 608859 h 612980"/>
                  <a:gd name="connsiteX8" fmla="*/ 6417 w 786843"/>
                  <a:gd name="connsiteY8" fmla="*/ 513220 h 612980"/>
                  <a:gd name="connsiteX0" fmla="*/ 6417 w 786843"/>
                  <a:gd name="connsiteY0" fmla="*/ 511621 h 611381"/>
                  <a:gd name="connsiteX1" fmla="*/ 80147 w 786843"/>
                  <a:gd name="connsiteY1" fmla="*/ 342236 h 611381"/>
                  <a:gd name="connsiteX2" fmla="*/ 30451 w 786843"/>
                  <a:gd name="connsiteY2" fmla="*/ 149524 h 611381"/>
                  <a:gd name="connsiteX3" fmla="*/ 376617 w 786843"/>
                  <a:gd name="connsiteY3" fmla="*/ 1053 h 611381"/>
                  <a:gd name="connsiteX4" fmla="*/ 746805 w 786843"/>
                  <a:gd name="connsiteY4" fmla="*/ 93436 h 611381"/>
                  <a:gd name="connsiteX5" fmla="*/ 531781 w 786843"/>
                  <a:gd name="connsiteY5" fmla="*/ 297387 h 611381"/>
                  <a:gd name="connsiteX6" fmla="*/ 786843 w 786843"/>
                  <a:gd name="connsiteY6" fmla="*/ 402523 h 611381"/>
                  <a:gd name="connsiteX7" fmla="*/ 378217 w 786843"/>
                  <a:gd name="connsiteY7" fmla="*/ 607260 h 611381"/>
                  <a:gd name="connsiteX8" fmla="*/ 6417 w 786843"/>
                  <a:gd name="connsiteY8" fmla="*/ 511621 h 611381"/>
                  <a:gd name="connsiteX0" fmla="*/ 6417 w 772112"/>
                  <a:gd name="connsiteY0" fmla="*/ 511621 h 608672"/>
                  <a:gd name="connsiteX1" fmla="*/ 80147 w 772112"/>
                  <a:gd name="connsiteY1" fmla="*/ 342236 h 608672"/>
                  <a:gd name="connsiteX2" fmla="*/ 30451 w 772112"/>
                  <a:gd name="connsiteY2" fmla="*/ 149524 h 608672"/>
                  <a:gd name="connsiteX3" fmla="*/ 376617 w 772112"/>
                  <a:gd name="connsiteY3" fmla="*/ 1053 h 608672"/>
                  <a:gd name="connsiteX4" fmla="*/ 746805 w 772112"/>
                  <a:gd name="connsiteY4" fmla="*/ 93436 h 608672"/>
                  <a:gd name="connsiteX5" fmla="*/ 531781 w 772112"/>
                  <a:gd name="connsiteY5" fmla="*/ 297387 h 608672"/>
                  <a:gd name="connsiteX6" fmla="*/ 772112 w 772112"/>
                  <a:gd name="connsiteY6" fmla="*/ 457375 h 608672"/>
                  <a:gd name="connsiteX7" fmla="*/ 378217 w 772112"/>
                  <a:gd name="connsiteY7" fmla="*/ 607260 h 608672"/>
                  <a:gd name="connsiteX8" fmla="*/ 6417 w 772112"/>
                  <a:gd name="connsiteY8" fmla="*/ 511621 h 608672"/>
                  <a:gd name="connsiteX0" fmla="*/ 20480 w 786175"/>
                  <a:gd name="connsiteY0" fmla="*/ 510584 h 607635"/>
                  <a:gd name="connsiteX1" fmla="*/ 94210 w 786175"/>
                  <a:gd name="connsiteY1" fmla="*/ 341199 h 607635"/>
                  <a:gd name="connsiteX2" fmla="*/ 16797 w 786175"/>
                  <a:gd name="connsiteY2" fmla="*/ 98408 h 607635"/>
                  <a:gd name="connsiteX3" fmla="*/ 390680 w 786175"/>
                  <a:gd name="connsiteY3" fmla="*/ 16 h 607635"/>
                  <a:gd name="connsiteX4" fmla="*/ 760868 w 786175"/>
                  <a:gd name="connsiteY4" fmla="*/ 92399 h 607635"/>
                  <a:gd name="connsiteX5" fmla="*/ 545844 w 786175"/>
                  <a:gd name="connsiteY5" fmla="*/ 296350 h 607635"/>
                  <a:gd name="connsiteX6" fmla="*/ 786175 w 786175"/>
                  <a:gd name="connsiteY6" fmla="*/ 456338 h 607635"/>
                  <a:gd name="connsiteX7" fmla="*/ 392280 w 786175"/>
                  <a:gd name="connsiteY7" fmla="*/ 606223 h 607635"/>
                  <a:gd name="connsiteX8" fmla="*/ 20480 w 786175"/>
                  <a:gd name="connsiteY8" fmla="*/ 510584 h 607635"/>
                  <a:gd name="connsiteX0" fmla="*/ 4451 w 819984"/>
                  <a:gd name="connsiteY0" fmla="*/ 504551 h 607248"/>
                  <a:gd name="connsiteX1" fmla="*/ 128019 w 819984"/>
                  <a:gd name="connsiteY1" fmla="*/ 341199 h 607248"/>
                  <a:gd name="connsiteX2" fmla="*/ 50606 w 819984"/>
                  <a:gd name="connsiteY2" fmla="*/ 98408 h 607248"/>
                  <a:gd name="connsiteX3" fmla="*/ 424489 w 819984"/>
                  <a:gd name="connsiteY3" fmla="*/ 16 h 607248"/>
                  <a:gd name="connsiteX4" fmla="*/ 794677 w 819984"/>
                  <a:gd name="connsiteY4" fmla="*/ 92399 h 607248"/>
                  <a:gd name="connsiteX5" fmla="*/ 579653 w 819984"/>
                  <a:gd name="connsiteY5" fmla="*/ 296350 h 607248"/>
                  <a:gd name="connsiteX6" fmla="*/ 819984 w 819984"/>
                  <a:gd name="connsiteY6" fmla="*/ 456338 h 607248"/>
                  <a:gd name="connsiteX7" fmla="*/ 426089 w 819984"/>
                  <a:gd name="connsiteY7" fmla="*/ 606223 h 607248"/>
                  <a:gd name="connsiteX8" fmla="*/ 4451 w 819984"/>
                  <a:gd name="connsiteY8" fmla="*/ 504551 h 607248"/>
                  <a:gd name="connsiteX0" fmla="*/ 8371 w 823904"/>
                  <a:gd name="connsiteY0" fmla="*/ 504551 h 606978"/>
                  <a:gd name="connsiteX1" fmla="*/ 144828 w 823904"/>
                  <a:gd name="connsiteY1" fmla="*/ 293203 h 606978"/>
                  <a:gd name="connsiteX2" fmla="*/ 54526 w 823904"/>
                  <a:gd name="connsiteY2" fmla="*/ 98408 h 606978"/>
                  <a:gd name="connsiteX3" fmla="*/ 428409 w 823904"/>
                  <a:gd name="connsiteY3" fmla="*/ 16 h 606978"/>
                  <a:gd name="connsiteX4" fmla="*/ 798597 w 823904"/>
                  <a:gd name="connsiteY4" fmla="*/ 92399 h 606978"/>
                  <a:gd name="connsiteX5" fmla="*/ 583573 w 823904"/>
                  <a:gd name="connsiteY5" fmla="*/ 296350 h 606978"/>
                  <a:gd name="connsiteX6" fmla="*/ 823904 w 823904"/>
                  <a:gd name="connsiteY6" fmla="*/ 456338 h 606978"/>
                  <a:gd name="connsiteX7" fmla="*/ 430009 w 823904"/>
                  <a:gd name="connsiteY7" fmla="*/ 606223 h 606978"/>
                  <a:gd name="connsiteX8" fmla="*/ 8371 w 823904"/>
                  <a:gd name="connsiteY8" fmla="*/ 504551 h 606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3904" h="606978">
                    <a:moveTo>
                      <a:pt x="8371" y="504551"/>
                    </a:moveTo>
                    <a:cubicBezTo>
                      <a:pt x="-39159" y="452381"/>
                      <a:pt x="130574" y="338794"/>
                      <a:pt x="144828" y="293203"/>
                    </a:cubicBezTo>
                    <a:cubicBezTo>
                      <a:pt x="159082" y="247612"/>
                      <a:pt x="-13085" y="145484"/>
                      <a:pt x="54526" y="98408"/>
                    </a:cubicBezTo>
                    <a:cubicBezTo>
                      <a:pt x="122137" y="51332"/>
                      <a:pt x="304397" y="1017"/>
                      <a:pt x="428409" y="16"/>
                    </a:cubicBezTo>
                    <a:cubicBezTo>
                      <a:pt x="552421" y="-985"/>
                      <a:pt x="751511" y="45397"/>
                      <a:pt x="798597" y="92399"/>
                    </a:cubicBezTo>
                    <a:cubicBezTo>
                      <a:pt x="847838" y="213490"/>
                      <a:pt x="551985" y="248191"/>
                      <a:pt x="583573" y="296350"/>
                    </a:cubicBezTo>
                    <a:cubicBezTo>
                      <a:pt x="604355" y="351899"/>
                      <a:pt x="816635" y="280701"/>
                      <a:pt x="823904" y="456338"/>
                    </a:cubicBezTo>
                    <a:cubicBezTo>
                      <a:pt x="759650" y="526025"/>
                      <a:pt x="565931" y="598188"/>
                      <a:pt x="430009" y="606223"/>
                    </a:cubicBezTo>
                    <a:cubicBezTo>
                      <a:pt x="294087" y="614258"/>
                      <a:pt x="55901" y="556721"/>
                      <a:pt x="8371" y="504551"/>
                    </a:cubicBezTo>
                    <a:close/>
                  </a:path>
                </a:pathLst>
              </a:custGeom>
              <a:solidFill>
                <a:srgbClr val="D9DEE7"/>
              </a:solidFill>
              <a:ln w="25400">
                <a:solidFill>
                  <a:srgbClr val="9BA5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5" name="椭圆 4">
                <a:extLst>
                  <a:ext uri="{FF2B5EF4-FFF2-40B4-BE49-F238E27FC236}">
                    <a16:creationId xmlns:a16="http://schemas.microsoft.com/office/drawing/2014/main" id="{29CBCB8F-7248-4B11-AD64-08783253679A}"/>
                  </a:ext>
                </a:extLst>
              </p:cNvPr>
              <p:cNvSpPr/>
              <p:nvPr/>
            </p:nvSpPr>
            <p:spPr>
              <a:xfrm rot="19287269">
                <a:off x="1911410" y="3756319"/>
                <a:ext cx="325701" cy="380851"/>
              </a:xfrm>
              <a:custGeom>
                <a:avLst/>
                <a:gdLst>
                  <a:gd name="connsiteX0" fmla="*/ 0 w 242593"/>
                  <a:gd name="connsiteY0" fmla="*/ 203259 h 406518"/>
                  <a:gd name="connsiteX1" fmla="*/ 121297 w 242593"/>
                  <a:gd name="connsiteY1" fmla="*/ 0 h 406518"/>
                  <a:gd name="connsiteX2" fmla="*/ 242594 w 242593"/>
                  <a:gd name="connsiteY2" fmla="*/ 203259 h 406518"/>
                  <a:gd name="connsiteX3" fmla="*/ 121297 w 242593"/>
                  <a:gd name="connsiteY3" fmla="*/ 406518 h 406518"/>
                  <a:gd name="connsiteX4" fmla="*/ 0 w 242593"/>
                  <a:gd name="connsiteY4" fmla="*/ 203259 h 406518"/>
                  <a:gd name="connsiteX0" fmla="*/ 0 w 291059"/>
                  <a:gd name="connsiteY0" fmla="*/ 205007 h 409041"/>
                  <a:gd name="connsiteX1" fmla="*/ 121297 w 291059"/>
                  <a:gd name="connsiteY1" fmla="*/ 1748 h 409041"/>
                  <a:gd name="connsiteX2" fmla="*/ 291059 w 291059"/>
                  <a:gd name="connsiteY2" fmla="*/ 140779 h 409041"/>
                  <a:gd name="connsiteX3" fmla="*/ 121297 w 291059"/>
                  <a:gd name="connsiteY3" fmla="*/ 408266 h 409041"/>
                  <a:gd name="connsiteX4" fmla="*/ 0 w 291059"/>
                  <a:gd name="connsiteY4" fmla="*/ 205007 h 409041"/>
                  <a:gd name="connsiteX0" fmla="*/ 759 w 291818"/>
                  <a:gd name="connsiteY0" fmla="*/ 205007 h 381368"/>
                  <a:gd name="connsiteX1" fmla="*/ 122056 w 291818"/>
                  <a:gd name="connsiteY1" fmla="*/ 1748 h 381368"/>
                  <a:gd name="connsiteX2" fmla="*/ 291818 w 291818"/>
                  <a:gd name="connsiteY2" fmla="*/ 140779 h 381368"/>
                  <a:gd name="connsiteX3" fmla="*/ 179190 w 291818"/>
                  <a:gd name="connsiteY3" fmla="*/ 380714 h 381368"/>
                  <a:gd name="connsiteX4" fmla="*/ 759 w 291818"/>
                  <a:gd name="connsiteY4" fmla="*/ 205007 h 381368"/>
                  <a:gd name="connsiteX0" fmla="*/ 577 w 325701"/>
                  <a:gd name="connsiteY0" fmla="*/ 196470 h 380851"/>
                  <a:gd name="connsiteX1" fmla="*/ 155939 w 325701"/>
                  <a:gd name="connsiteY1" fmla="*/ 1408 h 380851"/>
                  <a:gd name="connsiteX2" fmla="*/ 325701 w 325701"/>
                  <a:gd name="connsiteY2" fmla="*/ 140439 h 380851"/>
                  <a:gd name="connsiteX3" fmla="*/ 213073 w 325701"/>
                  <a:gd name="connsiteY3" fmla="*/ 380374 h 380851"/>
                  <a:gd name="connsiteX4" fmla="*/ 577 w 325701"/>
                  <a:gd name="connsiteY4" fmla="*/ 196470 h 38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01" h="380851">
                    <a:moveTo>
                      <a:pt x="577" y="196470"/>
                    </a:moveTo>
                    <a:cubicBezTo>
                      <a:pt x="-8945" y="133309"/>
                      <a:pt x="101752" y="10746"/>
                      <a:pt x="155939" y="1408"/>
                    </a:cubicBezTo>
                    <a:cubicBezTo>
                      <a:pt x="210126" y="-7930"/>
                      <a:pt x="325701" y="28182"/>
                      <a:pt x="325701" y="140439"/>
                    </a:cubicBezTo>
                    <a:cubicBezTo>
                      <a:pt x="325701" y="252696"/>
                      <a:pt x="267260" y="371036"/>
                      <a:pt x="213073" y="380374"/>
                    </a:cubicBezTo>
                    <a:cubicBezTo>
                      <a:pt x="158886" y="389712"/>
                      <a:pt x="10099" y="259631"/>
                      <a:pt x="577" y="19647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46" name="矩形: 圆角 7">
                <a:extLst>
                  <a:ext uri="{FF2B5EF4-FFF2-40B4-BE49-F238E27FC236}">
                    <a16:creationId xmlns:a16="http://schemas.microsoft.com/office/drawing/2014/main" id="{DA560354-72EC-46AE-911A-DA160897C8E2}"/>
                  </a:ext>
                </a:extLst>
              </p:cNvPr>
              <p:cNvSpPr/>
              <p:nvPr/>
            </p:nvSpPr>
            <p:spPr>
              <a:xfrm rot="16777128">
                <a:off x="1993203" y="4046291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7" name="矩形: 圆角 7">
                <a:extLst>
                  <a:ext uri="{FF2B5EF4-FFF2-40B4-BE49-F238E27FC236}">
                    <a16:creationId xmlns:a16="http://schemas.microsoft.com/office/drawing/2014/main" id="{FF692A8B-E325-4880-BCB6-60E8CCFDD4D7}"/>
                  </a:ext>
                </a:extLst>
              </p:cNvPr>
              <p:cNvSpPr/>
              <p:nvPr/>
            </p:nvSpPr>
            <p:spPr>
              <a:xfrm rot="16777128">
                <a:off x="2005902" y="4144999"/>
                <a:ext cx="65708" cy="203022"/>
              </a:xfrm>
              <a:custGeom>
                <a:avLst/>
                <a:gdLst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9580 h 276046"/>
                  <a:gd name="connsiteX0" fmla="*/ 0 w 117475"/>
                  <a:gd name="connsiteY0" fmla="*/ 19580 h 276046"/>
                  <a:gd name="connsiteX1" fmla="*/ 19580 w 117475"/>
                  <a:gd name="connsiteY1" fmla="*/ 0 h 276046"/>
                  <a:gd name="connsiteX2" fmla="*/ 97895 w 117475"/>
                  <a:gd name="connsiteY2" fmla="*/ 0 h 276046"/>
                  <a:gd name="connsiteX3" fmla="*/ 117475 w 117475"/>
                  <a:gd name="connsiteY3" fmla="*/ 19580 h 276046"/>
                  <a:gd name="connsiteX4" fmla="*/ 117475 w 117475"/>
                  <a:gd name="connsiteY4" fmla="*/ 256466 h 276046"/>
                  <a:gd name="connsiteX5" fmla="*/ 97895 w 117475"/>
                  <a:gd name="connsiteY5" fmla="*/ 276046 h 276046"/>
                  <a:gd name="connsiteX6" fmla="*/ 19580 w 117475"/>
                  <a:gd name="connsiteY6" fmla="*/ 276046 h 276046"/>
                  <a:gd name="connsiteX7" fmla="*/ 0 w 117475"/>
                  <a:gd name="connsiteY7" fmla="*/ 256466 h 276046"/>
                  <a:gd name="connsiteX8" fmla="*/ 0 w 117475"/>
                  <a:gd name="connsiteY8" fmla="*/ 126821 h 276046"/>
                  <a:gd name="connsiteX9" fmla="*/ 0 w 117475"/>
                  <a:gd name="connsiteY9" fmla="*/ 19580 h 276046"/>
                  <a:gd name="connsiteX0" fmla="*/ 20638 w 138113"/>
                  <a:gd name="connsiteY0" fmla="*/ 19580 h 276046"/>
                  <a:gd name="connsiteX1" fmla="*/ 40218 w 138113"/>
                  <a:gd name="connsiteY1" fmla="*/ 0 h 276046"/>
                  <a:gd name="connsiteX2" fmla="*/ 118533 w 138113"/>
                  <a:gd name="connsiteY2" fmla="*/ 0 h 276046"/>
                  <a:gd name="connsiteX3" fmla="*/ 138113 w 138113"/>
                  <a:gd name="connsiteY3" fmla="*/ 19580 h 276046"/>
                  <a:gd name="connsiteX4" fmla="*/ 138113 w 138113"/>
                  <a:gd name="connsiteY4" fmla="*/ 256466 h 276046"/>
                  <a:gd name="connsiteX5" fmla="*/ 118533 w 138113"/>
                  <a:gd name="connsiteY5" fmla="*/ 276046 h 276046"/>
                  <a:gd name="connsiteX6" fmla="*/ 40218 w 138113"/>
                  <a:gd name="connsiteY6" fmla="*/ 276046 h 276046"/>
                  <a:gd name="connsiteX7" fmla="*/ 20638 w 138113"/>
                  <a:gd name="connsiteY7" fmla="*/ 256466 h 276046"/>
                  <a:gd name="connsiteX8" fmla="*/ 0 w 138113"/>
                  <a:gd name="connsiteY8" fmla="*/ 126821 h 276046"/>
                  <a:gd name="connsiteX9" fmla="*/ 20638 w 138113"/>
                  <a:gd name="connsiteY9" fmla="*/ 19580 h 276046"/>
                  <a:gd name="connsiteX0" fmla="*/ 22013 w 139488"/>
                  <a:gd name="connsiteY0" fmla="*/ 19580 h 276046"/>
                  <a:gd name="connsiteX1" fmla="*/ 41593 w 139488"/>
                  <a:gd name="connsiteY1" fmla="*/ 0 h 276046"/>
                  <a:gd name="connsiteX2" fmla="*/ 119908 w 139488"/>
                  <a:gd name="connsiteY2" fmla="*/ 0 h 276046"/>
                  <a:gd name="connsiteX3" fmla="*/ 139488 w 139488"/>
                  <a:gd name="connsiteY3" fmla="*/ 19580 h 276046"/>
                  <a:gd name="connsiteX4" fmla="*/ 139488 w 139488"/>
                  <a:gd name="connsiteY4" fmla="*/ 256466 h 276046"/>
                  <a:gd name="connsiteX5" fmla="*/ 119908 w 139488"/>
                  <a:gd name="connsiteY5" fmla="*/ 276046 h 276046"/>
                  <a:gd name="connsiteX6" fmla="*/ 41593 w 139488"/>
                  <a:gd name="connsiteY6" fmla="*/ 276046 h 276046"/>
                  <a:gd name="connsiteX7" fmla="*/ 22013 w 139488"/>
                  <a:gd name="connsiteY7" fmla="*/ 256466 h 276046"/>
                  <a:gd name="connsiteX8" fmla="*/ 1375 w 139488"/>
                  <a:gd name="connsiteY8" fmla="*/ 126821 h 276046"/>
                  <a:gd name="connsiteX9" fmla="*/ 22013 w 139488"/>
                  <a:gd name="connsiteY9" fmla="*/ 19580 h 276046"/>
                  <a:gd name="connsiteX0" fmla="*/ 25039 w 142514"/>
                  <a:gd name="connsiteY0" fmla="*/ 19580 h 276046"/>
                  <a:gd name="connsiteX1" fmla="*/ 44619 w 142514"/>
                  <a:gd name="connsiteY1" fmla="*/ 0 h 276046"/>
                  <a:gd name="connsiteX2" fmla="*/ 122934 w 142514"/>
                  <a:gd name="connsiteY2" fmla="*/ 0 h 276046"/>
                  <a:gd name="connsiteX3" fmla="*/ 142514 w 142514"/>
                  <a:gd name="connsiteY3" fmla="*/ 19580 h 276046"/>
                  <a:gd name="connsiteX4" fmla="*/ 142514 w 142514"/>
                  <a:gd name="connsiteY4" fmla="*/ 256466 h 276046"/>
                  <a:gd name="connsiteX5" fmla="*/ 122934 w 142514"/>
                  <a:gd name="connsiteY5" fmla="*/ 276046 h 276046"/>
                  <a:gd name="connsiteX6" fmla="*/ 44619 w 142514"/>
                  <a:gd name="connsiteY6" fmla="*/ 276046 h 276046"/>
                  <a:gd name="connsiteX7" fmla="*/ 25039 w 142514"/>
                  <a:gd name="connsiteY7" fmla="*/ 256466 h 276046"/>
                  <a:gd name="connsiteX8" fmla="*/ 1226 w 142514"/>
                  <a:gd name="connsiteY8" fmla="*/ 133171 h 276046"/>
                  <a:gd name="connsiteX9" fmla="*/ 25039 w 142514"/>
                  <a:gd name="connsiteY9" fmla="*/ 19580 h 276046"/>
                  <a:gd name="connsiteX0" fmla="*/ 29631 w 147106"/>
                  <a:gd name="connsiteY0" fmla="*/ 19580 h 276046"/>
                  <a:gd name="connsiteX1" fmla="*/ 49211 w 147106"/>
                  <a:gd name="connsiteY1" fmla="*/ 0 h 276046"/>
                  <a:gd name="connsiteX2" fmla="*/ 127526 w 147106"/>
                  <a:gd name="connsiteY2" fmla="*/ 0 h 276046"/>
                  <a:gd name="connsiteX3" fmla="*/ 147106 w 147106"/>
                  <a:gd name="connsiteY3" fmla="*/ 19580 h 276046"/>
                  <a:gd name="connsiteX4" fmla="*/ 147106 w 147106"/>
                  <a:gd name="connsiteY4" fmla="*/ 256466 h 276046"/>
                  <a:gd name="connsiteX5" fmla="*/ 127526 w 147106"/>
                  <a:gd name="connsiteY5" fmla="*/ 276046 h 276046"/>
                  <a:gd name="connsiteX6" fmla="*/ 49211 w 147106"/>
                  <a:gd name="connsiteY6" fmla="*/ 276046 h 276046"/>
                  <a:gd name="connsiteX7" fmla="*/ 29631 w 147106"/>
                  <a:gd name="connsiteY7" fmla="*/ 256466 h 276046"/>
                  <a:gd name="connsiteX8" fmla="*/ 1055 w 147106"/>
                  <a:gd name="connsiteY8" fmla="*/ 131583 h 276046"/>
                  <a:gd name="connsiteX9" fmla="*/ 29631 w 147106"/>
                  <a:gd name="connsiteY9" fmla="*/ 19580 h 276046"/>
                  <a:gd name="connsiteX0" fmla="*/ 23524 w 140999"/>
                  <a:gd name="connsiteY0" fmla="*/ 19580 h 276046"/>
                  <a:gd name="connsiteX1" fmla="*/ 43104 w 140999"/>
                  <a:gd name="connsiteY1" fmla="*/ 0 h 276046"/>
                  <a:gd name="connsiteX2" fmla="*/ 121419 w 140999"/>
                  <a:gd name="connsiteY2" fmla="*/ 0 h 276046"/>
                  <a:gd name="connsiteX3" fmla="*/ 140999 w 140999"/>
                  <a:gd name="connsiteY3" fmla="*/ 19580 h 276046"/>
                  <a:gd name="connsiteX4" fmla="*/ 140999 w 140999"/>
                  <a:gd name="connsiteY4" fmla="*/ 256466 h 276046"/>
                  <a:gd name="connsiteX5" fmla="*/ 121419 w 140999"/>
                  <a:gd name="connsiteY5" fmla="*/ 276046 h 276046"/>
                  <a:gd name="connsiteX6" fmla="*/ 43104 w 140999"/>
                  <a:gd name="connsiteY6" fmla="*/ 276046 h 276046"/>
                  <a:gd name="connsiteX7" fmla="*/ 23524 w 140999"/>
                  <a:gd name="connsiteY7" fmla="*/ 256466 h 276046"/>
                  <a:gd name="connsiteX8" fmla="*/ 1298 w 140999"/>
                  <a:gd name="connsiteY8" fmla="*/ 156983 h 276046"/>
                  <a:gd name="connsiteX9" fmla="*/ 23524 w 140999"/>
                  <a:gd name="connsiteY9" fmla="*/ 19580 h 276046"/>
                  <a:gd name="connsiteX0" fmla="*/ 20516 w 137991"/>
                  <a:gd name="connsiteY0" fmla="*/ 19580 h 276046"/>
                  <a:gd name="connsiteX1" fmla="*/ 40096 w 137991"/>
                  <a:gd name="connsiteY1" fmla="*/ 0 h 276046"/>
                  <a:gd name="connsiteX2" fmla="*/ 118411 w 137991"/>
                  <a:gd name="connsiteY2" fmla="*/ 0 h 276046"/>
                  <a:gd name="connsiteX3" fmla="*/ 137991 w 137991"/>
                  <a:gd name="connsiteY3" fmla="*/ 19580 h 276046"/>
                  <a:gd name="connsiteX4" fmla="*/ 137991 w 137991"/>
                  <a:gd name="connsiteY4" fmla="*/ 256466 h 276046"/>
                  <a:gd name="connsiteX5" fmla="*/ 118411 w 137991"/>
                  <a:gd name="connsiteY5" fmla="*/ 276046 h 276046"/>
                  <a:gd name="connsiteX6" fmla="*/ 40096 w 137991"/>
                  <a:gd name="connsiteY6" fmla="*/ 276046 h 276046"/>
                  <a:gd name="connsiteX7" fmla="*/ 20516 w 137991"/>
                  <a:gd name="connsiteY7" fmla="*/ 256466 h 276046"/>
                  <a:gd name="connsiteX8" fmla="*/ 1465 w 137991"/>
                  <a:gd name="connsiteY8" fmla="*/ 141108 h 276046"/>
                  <a:gd name="connsiteX9" fmla="*/ 20516 w 137991"/>
                  <a:gd name="connsiteY9" fmla="*/ 19580 h 276046"/>
                  <a:gd name="connsiteX0" fmla="*/ 19864 w 137339"/>
                  <a:gd name="connsiteY0" fmla="*/ 19580 h 276046"/>
                  <a:gd name="connsiteX1" fmla="*/ 39444 w 137339"/>
                  <a:gd name="connsiteY1" fmla="*/ 0 h 276046"/>
                  <a:gd name="connsiteX2" fmla="*/ 117759 w 137339"/>
                  <a:gd name="connsiteY2" fmla="*/ 0 h 276046"/>
                  <a:gd name="connsiteX3" fmla="*/ 137339 w 137339"/>
                  <a:gd name="connsiteY3" fmla="*/ 19580 h 276046"/>
                  <a:gd name="connsiteX4" fmla="*/ 137339 w 137339"/>
                  <a:gd name="connsiteY4" fmla="*/ 256466 h 276046"/>
                  <a:gd name="connsiteX5" fmla="*/ 117759 w 137339"/>
                  <a:gd name="connsiteY5" fmla="*/ 276046 h 276046"/>
                  <a:gd name="connsiteX6" fmla="*/ 39444 w 137339"/>
                  <a:gd name="connsiteY6" fmla="*/ 276046 h 276046"/>
                  <a:gd name="connsiteX7" fmla="*/ 19864 w 137339"/>
                  <a:gd name="connsiteY7" fmla="*/ 256466 h 276046"/>
                  <a:gd name="connsiteX8" fmla="*/ 813 w 137339"/>
                  <a:gd name="connsiteY8" fmla="*/ 141108 h 276046"/>
                  <a:gd name="connsiteX9" fmla="*/ 19864 w 13733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6649"/>
                  <a:gd name="connsiteY0" fmla="*/ 19580 h 276046"/>
                  <a:gd name="connsiteX1" fmla="*/ 38754 w 136649"/>
                  <a:gd name="connsiteY1" fmla="*/ 0 h 276046"/>
                  <a:gd name="connsiteX2" fmla="*/ 117069 w 136649"/>
                  <a:gd name="connsiteY2" fmla="*/ 0 h 276046"/>
                  <a:gd name="connsiteX3" fmla="*/ 136649 w 136649"/>
                  <a:gd name="connsiteY3" fmla="*/ 19580 h 276046"/>
                  <a:gd name="connsiteX4" fmla="*/ 136649 w 136649"/>
                  <a:gd name="connsiteY4" fmla="*/ 256466 h 276046"/>
                  <a:gd name="connsiteX5" fmla="*/ 117069 w 136649"/>
                  <a:gd name="connsiteY5" fmla="*/ 276046 h 276046"/>
                  <a:gd name="connsiteX6" fmla="*/ 38754 w 136649"/>
                  <a:gd name="connsiteY6" fmla="*/ 276046 h 276046"/>
                  <a:gd name="connsiteX7" fmla="*/ 19174 w 136649"/>
                  <a:gd name="connsiteY7" fmla="*/ 256466 h 276046"/>
                  <a:gd name="connsiteX8" fmla="*/ 123 w 136649"/>
                  <a:gd name="connsiteY8" fmla="*/ 141108 h 276046"/>
                  <a:gd name="connsiteX9" fmla="*/ 19174 w 136649"/>
                  <a:gd name="connsiteY9" fmla="*/ 19580 h 276046"/>
                  <a:gd name="connsiteX0" fmla="*/ 19174 w 138237"/>
                  <a:gd name="connsiteY0" fmla="*/ 19580 h 276046"/>
                  <a:gd name="connsiteX1" fmla="*/ 38754 w 138237"/>
                  <a:gd name="connsiteY1" fmla="*/ 0 h 276046"/>
                  <a:gd name="connsiteX2" fmla="*/ 117069 w 138237"/>
                  <a:gd name="connsiteY2" fmla="*/ 0 h 276046"/>
                  <a:gd name="connsiteX3" fmla="*/ 136649 w 138237"/>
                  <a:gd name="connsiteY3" fmla="*/ 19580 h 276046"/>
                  <a:gd name="connsiteX4" fmla="*/ 138237 w 138237"/>
                  <a:gd name="connsiteY4" fmla="*/ 144284 h 276046"/>
                  <a:gd name="connsiteX5" fmla="*/ 136649 w 138237"/>
                  <a:gd name="connsiteY5" fmla="*/ 256466 h 276046"/>
                  <a:gd name="connsiteX6" fmla="*/ 117069 w 138237"/>
                  <a:gd name="connsiteY6" fmla="*/ 276046 h 276046"/>
                  <a:gd name="connsiteX7" fmla="*/ 38754 w 138237"/>
                  <a:gd name="connsiteY7" fmla="*/ 276046 h 276046"/>
                  <a:gd name="connsiteX8" fmla="*/ 19174 w 138237"/>
                  <a:gd name="connsiteY8" fmla="*/ 256466 h 276046"/>
                  <a:gd name="connsiteX9" fmla="*/ 123 w 138237"/>
                  <a:gd name="connsiteY9" fmla="*/ 141108 h 276046"/>
                  <a:gd name="connsiteX10" fmla="*/ 19174 w 138237"/>
                  <a:gd name="connsiteY10" fmla="*/ 19580 h 276046"/>
                  <a:gd name="connsiteX0" fmla="*/ 19174 w 136663"/>
                  <a:gd name="connsiteY0" fmla="*/ 19580 h 276046"/>
                  <a:gd name="connsiteX1" fmla="*/ 38754 w 136663"/>
                  <a:gd name="connsiteY1" fmla="*/ 0 h 276046"/>
                  <a:gd name="connsiteX2" fmla="*/ 117069 w 136663"/>
                  <a:gd name="connsiteY2" fmla="*/ 0 h 276046"/>
                  <a:gd name="connsiteX3" fmla="*/ 136649 w 136663"/>
                  <a:gd name="connsiteY3" fmla="*/ 19580 h 276046"/>
                  <a:gd name="connsiteX4" fmla="*/ 123950 w 136663"/>
                  <a:gd name="connsiteY4" fmla="*/ 139521 h 276046"/>
                  <a:gd name="connsiteX5" fmla="*/ 136649 w 136663"/>
                  <a:gd name="connsiteY5" fmla="*/ 256466 h 276046"/>
                  <a:gd name="connsiteX6" fmla="*/ 117069 w 136663"/>
                  <a:gd name="connsiteY6" fmla="*/ 276046 h 276046"/>
                  <a:gd name="connsiteX7" fmla="*/ 38754 w 136663"/>
                  <a:gd name="connsiteY7" fmla="*/ 276046 h 276046"/>
                  <a:gd name="connsiteX8" fmla="*/ 19174 w 136663"/>
                  <a:gd name="connsiteY8" fmla="*/ 256466 h 276046"/>
                  <a:gd name="connsiteX9" fmla="*/ 123 w 136663"/>
                  <a:gd name="connsiteY9" fmla="*/ 141108 h 276046"/>
                  <a:gd name="connsiteX10" fmla="*/ 19174 w 136663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37933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59"/>
                  <a:gd name="connsiteY0" fmla="*/ 19580 h 276046"/>
                  <a:gd name="connsiteX1" fmla="*/ 38754 w 136659"/>
                  <a:gd name="connsiteY1" fmla="*/ 0 h 276046"/>
                  <a:gd name="connsiteX2" fmla="*/ 117069 w 136659"/>
                  <a:gd name="connsiteY2" fmla="*/ 0 h 276046"/>
                  <a:gd name="connsiteX3" fmla="*/ 136649 w 136659"/>
                  <a:gd name="connsiteY3" fmla="*/ 19580 h 276046"/>
                  <a:gd name="connsiteX4" fmla="*/ 117600 w 136659"/>
                  <a:gd name="connsiteY4" fmla="*/ 142696 h 276046"/>
                  <a:gd name="connsiteX5" fmla="*/ 136649 w 136659"/>
                  <a:gd name="connsiteY5" fmla="*/ 256466 h 276046"/>
                  <a:gd name="connsiteX6" fmla="*/ 117069 w 136659"/>
                  <a:gd name="connsiteY6" fmla="*/ 276046 h 276046"/>
                  <a:gd name="connsiteX7" fmla="*/ 38754 w 136659"/>
                  <a:gd name="connsiteY7" fmla="*/ 276046 h 276046"/>
                  <a:gd name="connsiteX8" fmla="*/ 19174 w 136659"/>
                  <a:gd name="connsiteY8" fmla="*/ 256466 h 276046"/>
                  <a:gd name="connsiteX9" fmla="*/ 123 w 136659"/>
                  <a:gd name="connsiteY9" fmla="*/ 141108 h 276046"/>
                  <a:gd name="connsiteX10" fmla="*/ 19174 w 136659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5871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7458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0"/>
                  <a:gd name="connsiteY0" fmla="*/ 19580 h 276046"/>
                  <a:gd name="connsiteX1" fmla="*/ 38754 w 136660"/>
                  <a:gd name="connsiteY1" fmla="*/ 0 h 276046"/>
                  <a:gd name="connsiteX2" fmla="*/ 117069 w 136660"/>
                  <a:gd name="connsiteY2" fmla="*/ 0 h 276046"/>
                  <a:gd name="connsiteX3" fmla="*/ 136649 w 136660"/>
                  <a:gd name="connsiteY3" fmla="*/ 19580 h 276046"/>
                  <a:gd name="connsiteX4" fmla="*/ 119187 w 136660"/>
                  <a:gd name="connsiteY4" fmla="*/ 144283 h 276046"/>
                  <a:gd name="connsiteX5" fmla="*/ 136649 w 136660"/>
                  <a:gd name="connsiteY5" fmla="*/ 256466 h 276046"/>
                  <a:gd name="connsiteX6" fmla="*/ 117069 w 136660"/>
                  <a:gd name="connsiteY6" fmla="*/ 276046 h 276046"/>
                  <a:gd name="connsiteX7" fmla="*/ 38754 w 136660"/>
                  <a:gd name="connsiteY7" fmla="*/ 276046 h 276046"/>
                  <a:gd name="connsiteX8" fmla="*/ 19174 w 136660"/>
                  <a:gd name="connsiteY8" fmla="*/ 256466 h 276046"/>
                  <a:gd name="connsiteX9" fmla="*/ 123 w 136660"/>
                  <a:gd name="connsiteY9" fmla="*/ 141108 h 276046"/>
                  <a:gd name="connsiteX10" fmla="*/ 19174 w 136660"/>
                  <a:gd name="connsiteY10" fmla="*/ 19580 h 276046"/>
                  <a:gd name="connsiteX0" fmla="*/ 19174 w 136667"/>
                  <a:gd name="connsiteY0" fmla="*/ 19580 h 276046"/>
                  <a:gd name="connsiteX1" fmla="*/ 38754 w 136667"/>
                  <a:gd name="connsiteY1" fmla="*/ 0 h 276046"/>
                  <a:gd name="connsiteX2" fmla="*/ 117069 w 136667"/>
                  <a:gd name="connsiteY2" fmla="*/ 0 h 276046"/>
                  <a:gd name="connsiteX3" fmla="*/ 136649 w 136667"/>
                  <a:gd name="connsiteY3" fmla="*/ 19580 h 276046"/>
                  <a:gd name="connsiteX4" fmla="*/ 125537 w 136667"/>
                  <a:gd name="connsiteY4" fmla="*/ 139521 h 276046"/>
                  <a:gd name="connsiteX5" fmla="*/ 136649 w 136667"/>
                  <a:gd name="connsiteY5" fmla="*/ 256466 h 276046"/>
                  <a:gd name="connsiteX6" fmla="*/ 117069 w 136667"/>
                  <a:gd name="connsiteY6" fmla="*/ 276046 h 276046"/>
                  <a:gd name="connsiteX7" fmla="*/ 38754 w 136667"/>
                  <a:gd name="connsiteY7" fmla="*/ 276046 h 276046"/>
                  <a:gd name="connsiteX8" fmla="*/ 19174 w 136667"/>
                  <a:gd name="connsiteY8" fmla="*/ 256466 h 276046"/>
                  <a:gd name="connsiteX9" fmla="*/ 123 w 136667"/>
                  <a:gd name="connsiteY9" fmla="*/ 141108 h 276046"/>
                  <a:gd name="connsiteX10" fmla="*/ 19174 w 13666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  <a:gd name="connsiteX0" fmla="*/ 9834 w 127328"/>
                  <a:gd name="connsiteY0" fmla="*/ 19580 h 276046"/>
                  <a:gd name="connsiteX1" fmla="*/ 29414 w 127328"/>
                  <a:gd name="connsiteY1" fmla="*/ 0 h 276046"/>
                  <a:gd name="connsiteX2" fmla="*/ 107729 w 127328"/>
                  <a:gd name="connsiteY2" fmla="*/ 0 h 276046"/>
                  <a:gd name="connsiteX3" fmla="*/ 127309 w 127328"/>
                  <a:gd name="connsiteY3" fmla="*/ 19580 h 276046"/>
                  <a:gd name="connsiteX4" fmla="*/ 116197 w 127328"/>
                  <a:gd name="connsiteY4" fmla="*/ 139521 h 276046"/>
                  <a:gd name="connsiteX5" fmla="*/ 127309 w 127328"/>
                  <a:gd name="connsiteY5" fmla="*/ 256466 h 276046"/>
                  <a:gd name="connsiteX6" fmla="*/ 107729 w 127328"/>
                  <a:gd name="connsiteY6" fmla="*/ 276046 h 276046"/>
                  <a:gd name="connsiteX7" fmla="*/ 29414 w 127328"/>
                  <a:gd name="connsiteY7" fmla="*/ 276046 h 276046"/>
                  <a:gd name="connsiteX8" fmla="*/ 9834 w 127328"/>
                  <a:gd name="connsiteY8" fmla="*/ 256466 h 276046"/>
                  <a:gd name="connsiteX9" fmla="*/ 308 w 127328"/>
                  <a:gd name="connsiteY9" fmla="*/ 129995 h 276046"/>
                  <a:gd name="connsiteX10" fmla="*/ 9834 w 127328"/>
                  <a:gd name="connsiteY10" fmla="*/ 19580 h 276046"/>
                  <a:gd name="connsiteX0" fmla="*/ 9834 w 127342"/>
                  <a:gd name="connsiteY0" fmla="*/ 19580 h 276046"/>
                  <a:gd name="connsiteX1" fmla="*/ 29414 w 127342"/>
                  <a:gd name="connsiteY1" fmla="*/ 0 h 276046"/>
                  <a:gd name="connsiteX2" fmla="*/ 107729 w 127342"/>
                  <a:gd name="connsiteY2" fmla="*/ 0 h 276046"/>
                  <a:gd name="connsiteX3" fmla="*/ 127309 w 127342"/>
                  <a:gd name="connsiteY3" fmla="*/ 19580 h 276046"/>
                  <a:gd name="connsiteX4" fmla="*/ 116197 w 127342"/>
                  <a:gd name="connsiteY4" fmla="*/ 139521 h 276046"/>
                  <a:gd name="connsiteX5" fmla="*/ 127309 w 127342"/>
                  <a:gd name="connsiteY5" fmla="*/ 256466 h 276046"/>
                  <a:gd name="connsiteX6" fmla="*/ 107729 w 127342"/>
                  <a:gd name="connsiteY6" fmla="*/ 276046 h 276046"/>
                  <a:gd name="connsiteX7" fmla="*/ 29414 w 127342"/>
                  <a:gd name="connsiteY7" fmla="*/ 276046 h 276046"/>
                  <a:gd name="connsiteX8" fmla="*/ 9834 w 127342"/>
                  <a:gd name="connsiteY8" fmla="*/ 256466 h 276046"/>
                  <a:gd name="connsiteX9" fmla="*/ 308 w 127342"/>
                  <a:gd name="connsiteY9" fmla="*/ 129995 h 276046"/>
                  <a:gd name="connsiteX10" fmla="*/ 9834 w 127342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39"/>
                  <a:gd name="connsiteY0" fmla="*/ 19580 h 276046"/>
                  <a:gd name="connsiteX1" fmla="*/ 29414 w 127339"/>
                  <a:gd name="connsiteY1" fmla="*/ 0 h 276046"/>
                  <a:gd name="connsiteX2" fmla="*/ 107729 w 127339"/>
                  <a:gd name="connsiteY2" fmla="*/ 0 h 276046"/>
                  <a:gd name="connsiteX3" fmla="*/ 127309 w 127339"/>
                  <a:gd name="connsiteY3" fmla="*/ 19580 h 276046"/>
                  <a:gd name="connsiteX4" fmla="*/ 116197 w 127339"/>
                  <a:gd name="connsiteY4" fmla="*/ 139521 h 276046"/>
                  <a:gd name="connsiteX5" fmla="*/ 127309 w 127339"/>
                  <a:gd name="connsiteY5" fmla="*/ 256466 h 276046"/>
                  <a:gd name="connsiteX6" fmla="*/ 107729 w 127339"/>
                  <a:gd name="connsiteY6" fmla="*/ 276046 h 276046"/>
                  <a:gd name="connsiteX7" fmla="*/ 29414 w 127339"/>
                  <a:gd name="connsiteY7" fmla="*/ 276046 h 276046"/>
                  <a:gd name="connsiteX8" fmla="*/ 9834 w 127339"/>
                  <a:gd name="connsiteY8" fmla="*/ 256466 h 276046"/>
                  <a:gd name="connsiteX9" fmla="*/ 308 w 127339"/>
                  <a:gd name="connsiteY9" fmla="*/ 129995 h 276046"/>
                  <a:gd name="connsiteX10" fmla="*/ 9834 w 127339"/>
                  <a:gd name="connsiteY10" fmla="*/ 19580 h 276046"/>
                  <a:gd name="connsiteX0" fmla="*/ 9834 w 127327"/>
                  <a:gd name="connsiteY0" fmla="*/ 19580 h 276046"/>
                  <a:gd name="connsiteX1" fmla="*/ 29414 w 127327"/>
                  <a:gd name="connsiteY1" fmla="*/ 0 h 276046"/>
                  <a:gd name="connsiteX2" fmla="*/ 107729 w 127327"/>
                  <a:gd name="connsiteY2" fmla="*/ 0 h 276046"/>
                  <a:gd name="connsiteX3" fmla="*/ 127309 w 127327"/>
                  <a:gd name="connsiteY3" fmla="*/ 19580 h 276046"/>
                  <a:gd name="connsiteX4" fmla="*/ 116197 w 127327"/>
                  <a:gd name="connsiteY4" fmla="*/ 139521 h 276046"/>
                  <a:gd name="connsiteX5" fmla="*/ 127309 w 127327"/>
                  <a:gd name="connsiteY5" fmla="*/ 256466 h 276046"/>
                  <a:gd name="connsiteX6" fmla="*/ 107729 w 127327"/>
                  <a:gd name="connsiteY6" fmla="*/ 276046 h 276046"/>
                  <a:gd name="connsiteX7" fmla="*/ 29414 w 127327"/>
                  <a:gd name="connsiteY7" fmla="*/ 276046 h 276046"/>
                  <a:gd name="connsiteX8" fmla="*/ 9834 w 127327"/>
                  <a:gd name="connsiteY8" fmla="*/ 256466 h 276046"/>
                  <a:gd name="connsiteX9" fmla="*/ 308 w 127327"/>
                  <a:gd name="connsiteY9" fmla="*/ 129995 h 276046"/>
                  <a:gd name="connsiteX10" fmla="*/ 9834 w 127327"/>
                  <a:gd name="connsiteY10" fmla="*/ 19580 h 27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327" h="276046">
                    <a:moveTo>
                      <a:pt x="9834" y="19580"/>
                    </a:moveTo>
                    <a:cubicBezTo>
                      <a:pt x="9834" y="8766"/>
                      <a:pt x="18600" y="0"/>
                      <a:pt x="29414" y="0"/>
                    </a:cubicBezTo>
                    <a:lnTo>
                      <a:pt x="107729" y="0"/>
                    </a:lnTo>
                    <a:cubicBezTo>
                      <a:pt x="118543" y="0"/>
                      <a:pt x="127309" y="8766"/>
                      <a:pt x="127309" y="19580"/>
                    </a:cubicBezTo>
                    <a:cubicBezTo>
                      <a:pt x="127838" y="61148"/>
                      <a:pt x="116727" y="86253"/>
                      <a:pt x="116197" y="139521"/>
                    </a:cubicBezTo>
                    <a:cubicBezTo>
                      <a:pt x="115667" y="192789"/>
                      <a:pt x="127838" y="219072"/>
                      <a:pt x="127309" y="256466"/>
                    </a:cubicBezTo>
                    <a:cubicBezTo>
                      <a:pt x="127309" y="267280"/>
                      <a:pt x="118543" y="276046"/>
                      <a:pt x="107729" y="276046"/>
                    </a:cubicBezTo>
                    <a:lnTo>
                      <a:pt x="29414" y="276046"/>
                    </a:lnTo>
                    <a:cubicBezTo>
                      <a:pt x="18600" y="276046"/>
                      <a:pt x="9834" y="267280"/>
                      <a:pt x="9834" y="256466"/>
                    </a:cubicBezTo>
                    <a:cubicBezTo>
                      <a:pt x="3484" y="218013"/>
                      <a:pt x="-1279" y="170035"/>
                      <a:pt x="308" y="129995"/>
                    </a:cubicBezTo>
                    <a:cubicBezTo>
                      <a:pt x="1895" y="89955"/>
                      <a:pt x="3131" y="40717"/>
                      <a:pt x="9834" y="1958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8" name="矩形 11">
                <a:extLst>
                  <a:ext uri="{FF2B5EF4-FFF2-40B4-BE49-F238E27FC236}">
                    <a16:creationId xmlns:a16="http://schemas.microsoft.com/office/drawing/2014/main" id="{9D9123EB-C0A5-4039-9848-2A3E504A8850}"/>
                  </a:ext>
                </a:extLst>
              </p:cNvPr>
              <p:cNvSpPr/>
              <p:nvPr/>
            </p:nvSpPr>
            <p:spPr>
              <a:xfrm rot="21276823">
                <a:off x="1854990" y="3848676"/>
                <a:ext cx="51081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49" name="矩形 11">
                <a:extLst>
                  <a:ext uri="{FF2B5EF4-FFF2-40B4-BE49-F238E27FC236}">
                    <a16:creationId xmlns:a16="http://schemas.microsoft.com/office/drawing/2014/main" id="{6B25D0EB-E09F-47EC-A2E1-33F69556AE9E}"/>
                  </a:ext>
                </a:extLst>
              </p:cNvPr>
              <p:cNvSpPr/>
              <p:nvPr/>
            </p:nvSpPr>
            <p:spPr>
              <a:xfrm rot="21276823" flipH="1">
                <a:off x="2264390" y="3886423"/>
                <a:ext cx="45719" cy="249197"/>
              </a:xfrm>
              <a:custGeom>
                <a:avLst/>
                <a:gdLst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0 h 390566"/>
                  <a:gd name="connsiteX0" fmla="*/ 0 w 66331"/>
                  <a:gd name="connsiteY0" fmla="*/ 0 h 390566"/>
                  <a:gd name="connsiteX1" fmla="*/ 66331 w 66331"/>
                  <a:gd name="connsiteY1" fmla="*/ 0 h 390566"/>
                  <a:gd name="connsiteX2" fmla="*/ 66331 w 66331"/>
                  <a:gd name="connsiteY2" fmla="*/ 390566 h 390566"/>
                  <a:gd name="connsiteX3" fmla="*/ 0 w 66331"/>
                  <a:gd name="connsiteY3" fmla="*/ 390566 h 390566"/>
                  <a:gd name="connsiteX4" fmla="*/ 0 w 66331"/>
                  <a:gd name="connsiteY4" fmla="*/ 195262 h 390566"/>
                  <a:gd name="connsiteX5" fmla="*/ 0 w 66331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1894 w 121894"/>
                  <a:gd name="connsiteY2" fmla="*/ 390566 h 390566"/>
                  <a:gd name="connsiteX3" fmla="*/ 55563 w 121894"/>
                  <a:gd name="connsiteY3" fmla="*/ 390566 h 390566"/>
                  <a:gd name="connsiteX4" fmla="*/ 0 w 121894"/>
                  <a:gd name="connsiteY4" fmla="*/ 190500 h 390566"/>
                  <a:gd name="connsiteX5" fmla="*/ 55563 w 121894"/>
                  <a:gd name="connsiteY5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120206 w 121894"/>
                  <a:gd name="connsiteY2" fmla="*/ 194204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1894"/>
                  <a:gd name="connsiteY0" fmla="*/ 0 h 390566"/>
                  <a:gd name="connsiteX1" fmla="*/ 121894 w 121894"/>
                  <a:gd name="connsiteY1" fmla="*/ 0 h 390566"/>
                  <a:gd name="connsiteX2" fmla="*/ 80908 w 121894"/>
                  <a:gd name="connsiteY2" fmla="*/ 198437 h 390566"/>
                  <a:gd name="connsiteX3" fmla="*/ 121894 w 121894"/>
                  <a:gd name="connsiteY3" fmla="*/ 390566 h 390566"/>
                  <a:gd name="connsiteX4" fmla="*/ 55563 w 121894"/>
                  <a:gd name="connsiteY4" fmla="*/ 390566 h 390566"/>
                  <a:gd name="connsiteX5" fmla="*/ 0 w 121894"/>
                  <a:gd name="connsiteY5" fmla="*/ 190500 h 390566"/>
                  <a:gd name="connsiteX6" fmla="*/ 55563 w 121894"/>
                  <a:gd name="connsiteY6" fmla="*/ 0 h 390566"/>
                  <a:gd name="connsiteX0" fmla="*/ 55563 w 122169"/>
                  <a:gd name="connsiteY0" fmla="*/ 0 h 390566"/>
                  <a:gd name="connsiteX1" fmla="*/ 121894 w 122169"/>
                  <a:gd name="connsiteY1" fmla="*/ 0 h 390566"/>
                  <a:gd name="connsiteX2" fmla="*/ 80908 w 122169"/>
                  <a:gd name="connsiteY2" fmla="*/ 198437 h 390566"/>
                  <a:gd name="connsiteX3" fmla="*/ 121894 w 122169"/>
                  <a:gd name="connsiteY3" fmla="*/ 390566 h 390566"/>
                  <a:gd name="connsiteX4" fmla="*/ 55563 w 122169"/>
                  <a:gd name="connsiteY4" fmla="*/ 390566 h 390566"/>
                  <a:gd name="connsiteX5" fmla="*/ 0 w 122169"/>
                  <a:gd name="connsiteY5" fmla="*/ 190500 h 390566"/>
                  <a:gd name="connsiteX6" fmla="*/ 55563 w 122169"/>
                  <a:gd name="connsiteY6" fmla="*/ 0 h 390566"/>
                  <a:gd name="connsiteX0" fmla="*/ 55589 w 122195"/>
                  <a:gd name="connsiteY0" fmla="*/ 0 h 412791"/>
                  <a:gd name="connsiteX1" fmla="*/ 121920 w 122195"/>
                  <a:gd name="connsiteY1" fmla="*/ 0 h 412791"/>
                  <a:gd name="connsiteX2" fmla="*/ 80934 w 122195"/>
                  <a:gd name="connsiteY2" fmla="*/ 198437 h 412791"/>
                  <a:gd name="connsiteX3" fmla="*/ 121920 w 122195"/>
                  <a:gd name="connsiteY3" fmla="*/ 390566 h 412791"/>
                  <a:gd name="connsiteX4" fmla="*/ 62524 w 122195"/>
                  <a:gd name="connsiteY4" fmla="*/ 412791 h 412791"/>
                  <a:gd name="connsiteX5" fmla="*/ 26 w 122195"/>
                  <a:gd name="connsiteY5" fmla="*/ 190500 h 412791"/>
                  <a:gd name="connsiteX6" fmla="*/ 55589 w 122195"/>
                  <a:gd name="connsiteY6" fmla="*/ 0 h 412791"/>
                  <a:gd name="connsiteX0" fmla="*/ 55781 w 122387"/>
                  <a:gd name="connsiteY0" fmla="*/ 0 h 409616"/>
                  <a:gd name="connsiteX1" fmla="*/ 122112 w 122387"/>
                  <a:gd name="connsiteY1" fmla="*/ 0 h 409616"/>
                  <a:gd name="connsiteX2" fmla="*/ 81126 w 122387"/>
                  <a:gd name="connsiteY2" fmla="*/ 198437 h 409616"/>
                  <a:gd name="connsiteX3" fmla="*/ 122112 w 122387"/>
                  <a:gd name="connsiteY3" fmla="*/ 390566 h 409616"/>
                  <a:gd name="connsiteX4" fmla="*/ 76586 w 122387"/>
                  <a:gd name="connsiteY4" fmla="*/ 409616 h 409616"/>
                  <a:gd name="connsiteX5" fmla="*/ 218 w 122387"/>
                  <a:gd name="connsiteY5" fmla="*/ 190500 h 409616"/>
                  <a:gd name="connsiteX6" fmla="*/ 55781 w 122387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55781 w 127312"/>
                  <a:gd name="connsiteY0" fmla="*/ 0 h 409616"/>
                  <a:gd name="connsiteX1" fmla="*/ 122112 w 127312"/>
                  <a:gd name="connsiteY1" fmla="*/ 0 h 409616"/>
                  <a:gd name="connsiteX2" fmla="*/ 81126 w 127312"/>
                  <a:gd name="connsiteY2" fmla="*/ 198437 h 409616"/>
                  <a:gd name="connsiteX3" fmla="*/ 127312 w 127312"/>
                  <a:gd name="connsiteY3" fmla="*/ 385804 h 409616"/>
                  <a:gd name="connsiteX4" fmla="*/ 76586 w 127312"/>
                  <a:gd name="connsiteY4" fmla="*/ 409616 h 409616"/>
                  <a:gd name="connsiteX5" fmla="*/ 218 w 127312"/>
                  <a:gd name="connsiteY5" fmla="*/ 190500 h 409616"/>
                  <a:gd name="connsiteX6" fmla="*/ 55781 w 127312"/>
                  <a:gd name="connsiteY6" fmla="*/ 0 h 409616"/>
                  <a:gd name="connsiteX0" fmla="*/ 71177 w 127105"/>
                  <a:gd name="connsiteY0" fmla="*/ 0 h 438191"/>
                  <a:gd name="connsiteX1" fmla="*/ 121905 w 127105"/>
                  <a:gd name="connsiteY1" fmla="*/ 28575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9084"/>
                  <a:gd name="connsiteY0" fmla="*/ 0 h 438191"/>
                  <a:gd name="connsiteX1" fmla="*/ 128840 w 129084"/>
                  <a:gd name="connsiteY1" fmla="*/ 19050 h 438191"/>
                  <a:gd name="connsiteX2" fmla="*/ 80919 w 129084"/>
                  <a:gd name="connsiteY2" fmla="*/ 227012 h 438191"/>
                  <a:gd name="connsiteX3" fmla="*/ 127105 w 129084"/>
                  <a:gd name="connsiteY3" fmla="*/ 414379 h 438191"/>
                  <a:gd name="connsiteX4" fmla="*/ 76379 w 129084"/>
                  <a:gd name="connsiteY4" fmla="*/ 438191 h 438191"/>
                  <a:gd name="connsiteX5" fmla="*/ 11 w 129084"/>
                  <a:gd name="connsiteY5" fmla="*/ 219075 h 438191"/>
                  <a:gd name="connsiteX6" fmla="*/ 71177 w 129084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7938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5373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80919 w 127105"/>
                  <a:gd name="connsiteY2" fmla="*/ 227012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  <a:gd name="connsiteX0" fmla="*/ 71177 w 127105"/>
                  <a:gd name="connsiteY0" fmla="*/ 0 h 438191"/>
                  <a:gd name="connsiteX1" fmla="*/ 123640 w 127105"/>
                  <a:gd name="connsiteY1" fmla="*/ 12700 h 438191"/>
                  <a:gd name="connsiteX2" fmla="*/ 68872 w 127105"/>
                  <a:gd name="connsiteY2" fmla="*/ 225436 h 438191"/>
                  <a:gd name="connsiteX3" fmla="*/ 127105 w 127105"/>
                  <a:gd name="connsiteY3" fmla="*/ 414379 h 438191"/>
                  <a:gd name="connsiteX4" fmla="*/ 76379 w 127105"/>
                  <a:gd name="connsiteY4" fmla="*/ 438191 h 438191"/>
                  <a:gd name="connsiteX5" fmla="*/ 11 w 127105"/>
                  <a:gd name="connsiteY5" fmla="*/ 219075 h 438191"/>
                  <a:gd name="connsiteX6" fmla="*/ 71177 w 127105"/>
                  <a:gd name="connsiteY6" fmla="*/ 0 h 43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105" h="438191">
                    <a:moveTo>
                      <a:pt x="71177" y="0"/>
                    </a:moveTo>
                    <a:lnTo>
                      <a:pt x="123640" y="12700"/>
                    </a:lnTo>
                    <a:cubicBezTo>
                      <a:pt x="101859" y="42599"/>
                      <a:pt x="68295" y="158490"/>
                      <a:pt x="68872" y="225436"/>
                    </a:cubicBezTo>
                    <a:cubicBezTo>
                      <a:pt x="69449" y="292382"/>
                      <a:pt x="107471" y="353688"/>
                      <a:pt x="127105" y="414379"/>
                    </a:cubicBezTo>
                    <a:lnTo>
                      <a:pt x="76379" y="438191"/>
                    </a:lnTo>
                    <a:cubicBezTo>
                      <a:pt x="56063" y="404847"/>
                      <a:pt x="878" y="292107"/>
                      <a:pt x="11" y="219075"/>
                    </a:cubicBezTo>
                    <a:cubicBezTo>
                      <a:pt x="-856" y="146043"/>
                      <a:pt x="50861" y="31750"/>
                      <a:pt x="71177" y="0"/>
                    </a:cubicBezTo>
                    <a:close/>
                  </a:path>
                </a:pathLst>
              </a:cu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 dirty="0"/>
              </a:p>
            </p:txBody>
          </p:sp>
          <p:sp>
            <p:nvSpPr>
              <p:cNvPr id="250" name="椭圆 249">
                <a:extLst>
                  <a:ext uri="{FF2B5EF4-FFF2-40B4-BE49-F238E27FC236}">
                    <a16:creationId xmlns:a16="http://schemas.microsoft.com/office/drawing/2014/main" id="{27C7CFCB-3936-475E-8FC7-A1D5B477FAD7}"/>
                  </a:ext>
                </a:extLst>
              </p:cNvPr>
              <p:cNvSpPr/>
              <p:nvPr/>
            </p:nvSpPr>
            <p:spPr>
              <a:xfrm>
                <a:off x="1731812" y="3882317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51" name="椭圆 250">
                <a:extLst>
                  <a:ext uri="{FF2B5EF4-FFF2-40B4-BE49-F238E27FC236}">
                    <a16:creationId xmlns:a16="http://schemas.microsoft.com/office/drawing/2014/main" id="{DF08A785-4F73-4BB2-B1A8-325A82AB3B2B}"/>
                  </a:ext>
                </a:extLst>
              </p:cNvPr>
              <p:cNvSpPr/>
              <p:nvPr/>
            </p:nvSpPr>
            <p:spPr>
              <a:xfrm>
                <a:off x="1686549" y="3975323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  <p:sp>
            <p:nvSpPr>
              <p:cNvPr id="252" name="椭圆 251">
                <a:extLst>
                  <a:ext uri="{FF2B5EF4-FFF2-40B4-BE49-F238E27FC236}">
                    <a16:creationId xmlns:a16="http://schemas.microsoft.com/office/drawing/2014/main" id="{1FE9C78D-E5FE-475C-ADCD-852726D47F5E}"/>
                  </a:ext>
                </a:extLst>
              </p:cNvPr>
              <p:cNvSpPr/>
              <p:nvPr/>
            </p:nvSpPr>
            <p:spPr>
              <a:xfrm>
                <a:off x="1765551" y="4027052"/>
                <a:ext cx="66331" cy="71396"/>
              </a:xfrm>
              <a:prstGeom prst="ellipse">
                <a:avLst/>
              </a:prstGeom>
              <a:solidFill>
                <a:srgbClr val="BDC3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27"/>
              </a:p>
            </p:txBody>
          </p:sp>
        </p:grp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54D55D9C-D303-4AEB-B238-892EE082E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366911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BEBD1B2-02AD-4B40-9BF3-55E160D85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4513" y="4440456"/>
              <a:ext cx="10224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E503B176-72EC-4D43-B22F-2208AD416014}"/>
                </a:ext>
              </a:extLst>
            </p:cNvPr>
            <p:cNvCxnSpPr/>
            <p:nvPr/>
          </p:nvCxnSpPr>
          <p:spPr>
            <a:xfrm>
              <a:off x="5038000" y="3908046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2BAC1746-CE16-49FD-8034-E8D2BFEC871B}"/>
                </a:ext>
              </a:extLst>
            </p:cNvPr>
            <p:cNvCxnSpPr/>
            <p:nvPr/>
          </p:nvCxnSpPr>
          <p:spPr>
            <a:xfrm>
              <a:off x="5130874" y="3911221"/>
              <a:ext cx="0" cy="1021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3" name="直接连接符 252">
            <a:extLst>
              <a:ext uri="{FF2B5EF4-FFF2-40B4-BE49-F238E27FC236}">
                <a16:creationId xmlns:a16="http://schemas.microsoft.com/office/drawing/2014/main" id="{C8C8C4E2-6EA1-4762-BCBF-8C017597A34A}"/>
              </a:ext>
            </a:extLst>
          </p:cNvPr>
          <p:cNvCxnSpPr>
            <a:cxnSpLocks/>
          </p:cNvCxnSpPr>
          <p:nvPr/>
        </p:nvCxnSpPr>
        <p:spPr>
          <a:xfrm>
            <a:off x="391662" y="521002"/>
            <a:ext cx="753623" cy="6979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198EB136-9EBA-487F-9A60-7E3DA97A85A8}"/>
              </a:ext>
            </a:extLst>
          </p:cNvPr>
          <p:cNvCxnSpPr>
            <a:cxnSpLocks/>
          </p:cNvCxnSpPr>
          <p:nvPr/>
        </p:nvCxnSpPr>
        <p:spPr>
          <a:xfrm>
            <a:off x="1371102" y="538049"/>
            <a:ext cx="760261" cy="690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>
            <a:extLst>
              <a:ext uri="{FF2B5EF4-FFF2-40B4-BE49-F238E27FC236}">
                <a16:creationId xmlns:a16="http://schemas.microsoft.com/office/drawing/2014/main" id="{E8078979-6FDE-4BA0-9C93-59179E097F71}"/>
              </a:ext>
            </a:extLst>
          </p:cNvPr>
          <p:cNvCxnSpPr>
            <a:cxnSpLocks/>
          </p:cNvCxnSpPr>
          <p:nvPr/>
        </p:nvCxnSpPr>
        <p:spPr>
          <a:xfrm>
            <a:off x="376605" y="1509890"/>
            <a:ext cx="803201" cy="6981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文本框 255">
            <a:extLst>
              <a:ext uri="{FF2B5EF4-FFF2-40B4-BE49-F238E27FC236}">
                <a16:creationId xmlns:a16="http://schemas.microsoft.com/office/drawing/2014/main" id="{1E94A2BE-5C9E-4EB5-A064-1230C90AC4A6}"/>
              </a:ext>
            </a:extLst>
          </p:cNvPr>
          <p:cNvSpPr txBox="1"/>
          <p:nvPr/>
        </p:nvSpPr>
        <p:spPr>
          <a:xfrm>
            <a:off x="1480" y="-147154"/>
            <a:ext cx="11406326" cy="56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altLang="zh-CN" b="1" dirty="0"/>
              <a:t>An Integrated Reconstruction Method for Volumetric Electron Microscopy Images</a:t>
            </a:r>
          </a:p>
        </p:txBody>
      </p:sp>
      <p:pic>
        <p:nvPicPr>
          <p:cNvPr id="260" name="图片 259">
            <a:extLst>
              <a:ext uri="{FF2B5EF4-FFF2-40B4-BE49-F238E27FC236}">
                <a16:creationId xmlns:a16="http://schemas.microsoft.com/office/drawing/2014/main" id="{27784336-D034-4677-905C-67CA65286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73" y="4134885"/>
            <a:ext cx="625384" cy="729615"/>
          </a:xfrm>
          <a:prstGeom prst="rect">
            <a:avLst/>
          </a:prstGeom>
        </p:spPr>
      </p:pic>
      <p:pic>
        <p:nvPicPr>
          <p:cNvPr id="262" name="图片 261">
            <a:extLst>
              <a:ext uri="{FF2B5EF4-FFF2-40B4-BE49-F238E27FC236}">
                <a16:creationId xmlns:a16="http://schemas.microsoft.com/office/drawing/2014/main" id="{AD246A2D-07A2-4BE4-ACE3-23EDFBD14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421" y="3861887"/>
            <a:ext cx="2028825" cy="1285875"/>
          </a:xfrm>
          <a:prstGeom prst="rect">
            <a:avLst/>
          </a:prstGeom>
        </p:spPr>
      </p:pic>
      <p:sp>
        <p:nvSpPr>
          <p:cNvPr id="263" name="文本框 262">
            <a:extLst>
              <a:ext uri="{FF2B5EF4-FFF2-40B4-BE49-F238E27FC236}">
                <a16:creationId xmlns:a16="http://schemas.microsoft.com/office/drawing/2014/main" id="{DA11C102-6D3F-4B68-BB8A-F711E86C79BC}"/>
              </a:ext>
            </a:extLst>
          </p:cNvPr>
          <p:cNvSpPr txBox="1"/>
          <p:nvPr/>
        </p:nvSpPr>
        <p:spPr>
          <a:xfrm>
            <a:off x="2385948" y="3115352"/>
            <a:ext cx="1447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i="0" dirty="0">
                <a:solidFill>
                  <a:schemeClr val="accent2"/>
                </a:solidFill>
                <a:effectLst/>
                <a:latin typeface="Ink Free" panose="03080402000500000000" pitchFamily="66" charset="0"/>
                <a:cs typeface="Times New Roman" panose="02020603050405020304" pitchFamily="18" charset="0"/>
              </a:rPr>
              <a:t>轨迹</a:t>
            </a:r>
            <a:endParaRPr lang="zh-CN" altLang="en-US" sz="1400" b="1" dirty="0">
              <a:solidFill>
                <a:schemeClr val="accent2"/>
              </a:solidFill>
              <a:latin typeface="Ink Free" panose="03080402000500000000" pitchFamily="66" charset="0"/>
              <a:cs typeface="Times New Roman" panose="02020603050405020304" pitchFamily="18" charset="0"/>
            </a:endParaRPr>
          </a:p>
        </p:txBody>
      </p:sp>
      <p:sp>
        <p:nvSpPr>
          <p:cNvPr id="265" name="矩形 264">
            <a:extLst>
              <a:ext uri="{FF2B5EF4-FFF2-40B4-BE49-F238E27FC236}">
                <a16:creationId xmlns:a16="http://schemas.microsoft.com/office/drawing/2014/main" id="{6575F340-D709-4FD1-85E6-22D60A306BD6}"/>
              </a:ext>
            </a:extLst>
          </p:cNvPr>
          <p:cNvSpPr/>
          <p:nvPr/>
        </p:nvSpPr>
        <p:spPr>
          <a:xfrm>
            <a:off x="2390696" y="3107557"/>
            <a:ext cx="1224198" cy="68634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6" name="连接符: 肘形 265">
            <a:extLst>
              <a:ext uri="{FF2B5EF4-FFF2-40B4-BE49-F238E27FC236}">
                <a16:creationId xmlns:a16="http://schemas.microsoft.com/office/drawing/2014/main" id="{15792FBD-B4D2-4C16-AAAD-AF2B1D7EC622}"/>
              </a:ext>
            </a:extLst>
          </p:cNvPr>
          <p:cNvCxnSpPr/>
          <p:nvPr/>
        </p:nvCxnSpPr>
        <p:spPr>
          <a:xfrm rot="16200000" flipH="1">
            <a:off x="3481159" y="3619860"/>
            <a:ext cx="510382" cy="242912"/>
          </a:xfrm>
          <a:prstGeom prst="bentConnector3">
            <a:avLst>
              <a:gd name="adj1" fmla="val 1229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7" name="AutoShape 2" descr="曲面图PNG图片素材下载_图片编号qlbplgng-免抠素材网">
            <a:extLst>
              <a:ext uri="{FF2B5EF4-FFF2-40B4-BE49-F238E27FC236}">
                <a16:creationId xmlns:a16="http://schemas.microsoft.com/office/drawing/2014/main" id="{1B8D0D44-A526-485B-AC60-4255D2B6A8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98434" y="421494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8" name="文本框 267">
            <a:extLst>
              <a:ext uri="{FF2B5EF4-FFF2-40B4-BE49-F238E27FC236}">
                <a16:creationId xmlns:a16="http://schemas.microsoft.com/office/drawing/2014/main" id="{C50E23C2-588C-4534-9160-9E418EB2E207}"/>
              </a:ext>
            </a:extLst>
          </p:cNvPr>
          <p:cNvSpPr txBox="1"/>
          <p:nvPr/>
        </p:nvSpPr>
        <p:spPr>
          <a:xfrm>
            <a:off x="1988382" y="3441059"/>
            <a:ext cx="2028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2"/>
                </a:solidFill>
                <a:latin typeface="Ink Free" panose="03080402000500000000" pitchFamily="66" charset="0"/>
                <a:cs typeface="Times New Roman" panose="02020603050405020304" pitchFamily="18" charset="0"/>
              </a:rPr>
              <a:t>前后切片</a:t>
            </a:r>
            <a:endParaRPr lang="en-US" altLang="zh-CN" sz="1400" b="1" dirty="0">
              <a:solidFill>
                <a:schemeClr val="accent2"/>
              </a:solidFill>
              <a:latin typeface="Ink Free" panose="03080402000500000000" pitchFamily="66" charset="0"/>
              <a:cs typeface="Times New Roman" panose="02020603050405020304" pitchFamily="18" charset="0"/>
            </a:endParaRPr>
          </a:p>
        </p:txBody>
      </p:sp>
      <p:pic>
        <p:nvPicPr>
          <p:cNvPr id="275" name="图片 274">
            <a:extLst>
              <a:ext uri="{FF2B5EF4-FFF2-40B4-BE49-F238E27FC236}">
                <a16:creationId xmlns:a16="http://schemas.microsoft.com/office/drawing/2014/main" id="{66873EDE-ECBD-4CF9-83C8-85846025F157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56" y="4225494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pic>
        <p:nvPicPr>
          <p:cNvPr id="276" name="图片 275">
            <a:extLst>
              <a:ext uri="{FF2B5EF4-FFF2-40B4-BE49-F238E27FC236}">
                <a16:creationId xmlns:a16="http://schemas.microsoft.com/office/drawing/2014/main" id="{AC00DD9B-0899-4033-A79C-F26AC1B9B830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64" y="4314005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pic>
        <p:nvPicPr>
          <p:cNvPr id="277" name="图片 276">
            <a:extLst>
              <a:ext uri="{FF2B5EF4-FFF2-40B4-BE49-F238E27FC236}">
                <a16:creationId xmlns:a16="http://schemas.microsoft.com/office/drawing/2014/main" id="{A8D95160-A41B-46FE-8F48-F4971E83233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355" y="4027723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pic>
        <p:nvPicPr>
          <p:cNvPr id="278" name="图片 277">
            <a:extLst>
              <a:ext uri="{FF2B5EF4-FFF2-40B4-BE49-F238E27FC236}">
                <a16:creationId xmlns:a16="http://schemas.microsoft.com/office/drawing/2014/main" id="{E6731BD1-8049-4831-BEA1-835AB5347B5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41" y="4072216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pic>
        <p:nvPicPr>
          <p:cNvPr id="279" name="图片 278">
            <a:extLst>
              <a:ext uri="{FF2B5EF4-FFF2-40B4-BE49-F238E27FC236}">
                <a16:creationId xmlns:a16="http://schemas.microsoft.com/office/drawing/2014/main" id="{E778C022-E4F1-4F08-B0B5-EB2651BB2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411" y="3980225"/>
            <a:ext cx="615694" cy="895555"/>
          </a:xfrm>
          <a:prstGeom prst="rect">
            <a:avLst/>
          </a:prstGeom>
        </p:spPr>
      </p:pic>
      <p:pic>
        <p:nvPicPr>
          <p:cNvPr id="281" name="图片 280">
            <a:extLst>
              <a:ext uri="{FF2B5EF4-FFF2-40B4-BE49-F238E27FC236}">
                <a16:creationId xmlns:a16="http://schemas.microsoft.com/office/drawing/2014/main" id="{6F88EEFF-39F9-4A2F-92D2-5692DB7ABF4E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49" y="4116709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pic>
        <p:nvPicPr>
          <p:cNvPr id="282" name="图片 281">
            <a:extLst>
              <a:ext uri="{FF2B5EF4-FFF2-40B4-BE49-F238E27FC236}">
                <a16:creationId xmlns:a16="http://schemas.microsoft.com/office/drawing/2014/main" id="{3A8A8268-32A2-45B8-88B3-756F1DBE867A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21" y="4161202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pic>
        <p:nvPicPr>
          <p:cNvPr id="283" name="图片 282">
            <a:extLst>
              <a:ext uri="{FF2B5EF4-FFF2-40B4-BE49-F238E27FC236}">
                <a16:creationId xmlns:a16="http://schemas.microsoft.com/office/drawing/2014/main" id="{C60409F5-1721-477B-AEE4-24B52F80D113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44" y="4207058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E55236F-BC88-4F09-99AC-5EFBDB440DDB}"/>
              </a:ext>
            </a:extLst>
          </p:cNvPr>
          <p:cNvSpPr txBox="1"/>
          <p:nvPr/>
        </p:nvSpPr>
        <p:spPr>
          <a:xfrm>
            <a:off x="7529426" y="4042642"/>
            <a:ext cx="1718677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适配到我们的 </a:t>
            </a:r>
            <a:r>
              <a:rPr lang="en-US" altLang="zh-CN" dirty="0"/>
              <a:t>3DReg </a:t>
            </a:r>
            <a:r>
              <a:rPr lang="zh-CN" altLang="en-US" dirty="0"/>
              <a:t>算法</a:t>
            </a:r>
          </a:p>
        </p:txBody>
      </p:sp>
      <p:cxnSp>
        <p:nvCxnSpPr>
          <p:cNvPr id="257" name="直接箭头连接符 256">
            <a:extLst>
              <a:ext uri="{FF2B5EF4-FFF2-40B4-BE49-F238E27FC236}">
                <a16:creationId xmlns:a16="http://schemas.microsoft.com/office/drawing/2014/main" id="{A6CF5C83-29C9-4667-8A40-3EA2DEA39C88}"/>
              </a:ext>
            </a:extLst>
          </p:cNvPr>
          <p:cNvCxnSpPr/>
          <p:nvPr/>
        </p:nvCxnSpPr>
        <p:spPr>
          <a:xfrm>
            <a:off x="6948124" y="4431840"/>
            <a:ext cx="430031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连接符: 肘形 283">
            <a:extLst>
              <a:ext uri="{FF2B5EF4-FFF2-40B4-BE49-F238E27FC236}">
                <a16:creationId xmlns:a16="http://schemas.microsoft.com/office/drawing/2014/main" id="{452FC47E-44CD-4660-91B0-E9FCD944D87D}"/>
              </a:ext>
            </a:extLst>
          </p:cNvPr>
          <p:cNvCxnSpPr>
            <a:endCxn id="2" idx="0"/>
          </p:cNvCxnSpPr>
          <p:nvPr/>
        </p:nvCxnSpPr>
        <p:spPr>
          <a:xfrm>
            <a:off x="3346622" y="3269240"/>
            <a:ext cx="5042143" cy="77340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5" name="图片 284">
            <a:extLst>
              <a:ext uri="{FF2B5EF4-FFF2-40B4-BE49-F238E27FC236}">
                <a16:creationId xmlns:a16="http://schemas.microsoft.com/office/drawing/2014/main" id="{7B328BC6-EF15-40F2-8D12-E6367BB6619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935" y="3980225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pic>
        <p:nvPicPr>
          <p:cNvPr id="286" name="图片 285">
            <a:extLst>
              <a:ext uri="{FF2B5EF4-FFF2-40B4-BE49-F238E27FC236}">
                <a16:creationId xmlns:a16="http://schemas.microsoft.com/office/drawing/2014/main" id="{5685C807-8920-4BFA-9AF2-911279B939A1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121" y="4024718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pic>
        <p:nvPicPr>
          <p:cNvPr id="287" name="图片 286">
            <a:extLst>
              <a:ext uri="{FF2B5EF4-FFF2-40B4-BE49-F238E27FC236}">
                <a16:creationId xmlns:a16="http://schemas.microsoft.com/office/drawing/2014/main" id="{85D1BCFF-C836-4F4F-AC55-8196C18F451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729" y="4069211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pic>
        <p:nvPicPr>
          <p:cNvPr id="288" name="图片 287">
            <a:extLst>
              <a:ext uri="{FF2B5EF4-FFF2-40B4-BE49-F238E27FC236}">
                <a16:creationId xmlns:a16="http://schemas.microsoft.com/office/drawing/2014/main" id="{D5E59C2A-24B9-4478-AF49-65FF6AFCD66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801" y="4113704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pic>
        <p:nvPicPr>
          <p:cNvPr id="289" name="图片 288">
            <a:extLst>
              <a:ext uri="{FF2B5EF4-FFF2-40B4-BE49-F238E27FC236}">
                <a16:creationId xmlns:a16="http://schemas.microsoft.com/office/drawing/2014/main" id="{95DD1AE3-DEDA-4347-91B4-F289CA64A036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724" y="4159560"/>
            <a:ext cx="533204" cy="572564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300000" lon="2100000" rev="0"/>
            </a:camera>
            <a:lightRig rig="threePt" dir="t"/>
          </a:scene3d>
        </p:spPr>
      </p:pic>
      <p:cxnSp>
        <p:nvCxnSpPr>
          <p:cNvPr id="290" name="直接箭头连接符 289">
            <a:extLst>
              <a:ext uri="{FF2B5EF4-FFF2-40B4-BE49-F238E27FC236}">
                <a16:creationId xmlns:a16="http://schemas.microsoft.com/office/drawing/2014/main" id="{A8F26483-79A1-4139-875F-8F935BC58063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9248103" y="4365808"/>
            <a:ext cx="379680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5E12A19F-BEA1-4ACE-90D1-8FA3CB390B28}"/>
              </a:ext>
            </a:extLst>
          </p:cNvPr>
          <p:cNvSpPr/>
          <p:nvPr/>
        </p:nvSpPr>
        <p:spPr>
          <a:xfrm>
            <a:off x="1088505" y="3017782"/>
            <a:ext cx="9760008" cy="22173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文本框 290">
            <a:extLst>
              <a:ext uri="{FF2B5EF4-FFF2-40B4-BE49-F238E27FC236}">
                <a16:creationId xmlns:a16="http://schemas.microsoft.com/office/drawing/2014/main" id="{60DD7009-8022-451D-8A21-723FB5B7E4C1}"/>
              </a:ext>
            </a:extLst>
          </p:cNvPr>
          <p:cNvSpPr txBox="1"/>
          <p:nvPr/>
        </p:nvSpPr>
        <p:spPr>
          <a:xfrm>
            <a:off x="2844529" y="5288799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一体化重建！</a:t>
            </a:r>
          </a:p>
        </p:txBody>
      </p:sp>
    </p:spTree>
    <p:extLst>
      <p:ext uri="{BB962C8B-B14F-4D97-AF65-F5344CB8AC3E}">
        <p14:creationId xmlns:p14="http://schemas.microsoft.com/office/powerpoint/2010/main" val="726090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1907CC-F794-4D78-8B98-97624BA5F412}"/>
              </a:ext>
            </a:extLst>
          </p:cNvPr>
          <p:cNvSpPr txBox="1"/>
          <p:nvPr/>
        </p:nvSpPr>
        <p:spPr>
          <a:xfrm>
            <a:off x="1480" y="-147154"/>
            <a:ext cx="11406326" cy="56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altLang="zh-CN" b="1" dirty="0"/>
              <a:t>An Integrated Reconstruction Method for Volumetric Electron Microscopy Images</a:t>
            </a:r>
          </a:p>
        </p:txBody>
      </p:sp>
      <p:pic>
        <p:nvPicPr>
          <p:cNvPr id="6" name="Picture 2" descr="Mouse Brain Electron Microscopy">
            <a:extLst>
              <a:ext uri="{FF2B5EF4-FFF2-40B4-BE49-F238E27FC236}">
                <a16:creationId xmlns:a16="http://schemas.microsoft.com/office/drawing/2014/main" id="{46958B27-41D7-4A9C-AB0E-56A180320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1"/>
          <a:stretch/>
        </p:blipFill>
        <p:spPr bwMode="auto">
          <a:xfrm>
            <a:off x="6948068" y="685800"/>
            <a:ext cx="4672803" cy="447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FAC491A-1F6A-407B-A6A3-7675F1E1113C}"/>
              </a:ext>
            </a:extLst>
          </p:cNvPr>
          <p:cNvSpPr txBox="1"/>
          <p:nvPr/>
        </p:nvSpPr>
        <p:spPr>
          <a:xfrm>
            <a:off x="222188" y="685800"/>
            <a:ext cx="6350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额外挑战：显微切片的超高分辨率适配</a:t>
            </a:r>
            <a:endParaRPr lang="en-US" altLang="zh-CN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问题背景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通用图像或视频生成模型通常处理</a:t>
            </a:r>
            <a:b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512×512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1024×1024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像素级别的数据。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显微切片（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ssEM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）图像往往达到</a:t>
            </a:r>
            <a:b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10,000²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～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50,000²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像素甚至更高。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完整的切片数据可能超过数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TB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b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整个体数据规模达到万亿级像素（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terapixel-scale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挑战一：计算与显存瓶颈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GPU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显存无法直接容纳如此大规模图像。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扩散模型的多尺度特征传播导致显存占用指数级增长。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挑战二：结构连续性与边界一致性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简单的图像裁块会破坏组织结构的连续性。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必须保证切块间： </a:t>
            </a:r>
          </a:p>
          <a:p>
            <a:pPr marL="742950" lvl="1"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语义一致</a:t>
            </a:r>
          </a:p>
          <a:p>
            <a:pPr marL="742950" lvl="1"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边缘无缝</a:t>
            </a:r>
          </a:p>
          <a:p>
            <a:pPr marL="742950" lvl="1"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轨迹连续</a:t>
            </a:r>
          </a:p>
        </p:txBody>
      </p:sp>
    </p:spTree>
    <p:extLst>
      <p:ext uri="{BB962C8B-B14F-4D97-AF65-F5344CB8AC3E}">
        <p14:creationId xmlns:p14="http://schemas.microsoft.com/office/powerpoint/2010/main" val="1549988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1907CC-F794-4D78-8B98-97624BA5F412}"/>
              </a:ext>
            </a:extLst>
          </p:cNvPr>
          <p:cNvSpPr txBox="1"/>
          <p:nvPr/>
        </p:nvSpPr>
        <p:spPr>
          <a:xfrm>
            <a:off x="1480" y="-147154"/>
            <a:ext cx="11406326" cy="56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altLang="zh-CN" b="1" dirty="0"/>
              <a:t>An Integrated Reconstruction Method for Volumetric Electron Microscopy Images</a:t>
            </a:r>
          </a:p>
        </p:txBody>
      </p:sp>
      <p:pic>
        <p:nvPicPr>
          <p:cNvPr id="6" name="Picture 2" descr="Mouse Brain Electron Microscopy">
            <a:extLst>
              <a:ext uri="{FF2B5EF4-FFF2-40B4-BE49-F238E27FC236}">
                <a16:creationId xmlns:a16="http://schemas.microsoft.com/office/drawing/2014/main" id="{46958B27-41D7-4A9C-AB0E-56A180320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1"/>
          <a:stretch/>
        </p:blipFill>
        <p:spPr bwMode="auto">
          <a:xfrm>
            <a:off x="6948068" y="685800"/>
            <a:ext cx="4672803" cy="447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FAC491A-1F6A-407B-A6A3-7675F1E1113C}"/>
              </a:ext>
            </a:extLst>
          </p:cNvPr>
          <p:cNvSpPr txBox="1"/>
          <p:nvPr/>
        </p:nvSpPr>
        <p:spPr>
          <a:xfrm>
            <a:off x="222188" y="685800"/>
            <a:ext cx="6350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额外挑战：显微切片的超高分辨率适配</a:t>
            </a:r>
            <a:endParaRPr lang="en-US" altLang="zh-CN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问题背景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通用图像或视频生成模型通常处理</a:t>
            </a:r>
            <a:b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512×512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1024×1024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像素级别的数据。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显微切片（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ssEM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）图像往往达到</a:t>
            </a:r>
            <a:b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10,000²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～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50,000²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像素甚至更高。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完整的切片数据可能超过数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TB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b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整个体数据规模达到万亿级像素（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terapixel-scale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挑战一：计算与显存瓶颈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GPU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显存无法直接容纳如此大规模图像。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扩散模型的多尺度特征传播导致显存占用指数级增长。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挑战二：结构连续性与边界一致性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简单的图像裁块会破坏组织结构的连续性。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必须保证切块间： </a:t>
            </a:r>
          </a:p>
          <a:p>
            <a:pPr marL="742950" lvl="1"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语义一致</a:t>
            </a:r>
          </a:p>
          <a:p>
            <a:pPr marL="742950" lvl="1"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边缘无缝</a:t>
            </a:r>
          </a:p>
          <a:p>
            <a:pPr marL="742950" lvl="1"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轨迹连续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69ACB31-0778-473C-B340-B8F1F0DF1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746" y="173114"/>
            <a:ext cx="7174507" cy="65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49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221CB7D-26FA-49E1-A7DC-E5AD3C68BD4A}"/>
              </a:ext>
            </a:extLst>
          </p:cNvPr>
          <p:cNvSpPr txBox="1"/>
          <p:nvPr/>
        </p:nvSpPr>
        <p:spPr>
          <a:xfrm>
            <a:off x="1480" y="-147154"/>
            <a:ext cx="6094520" cy="56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A Zero-Shot Video Bounded Generation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6387131-AF58-45A4-9ACD-A46F68A5DCE3}"/>
                  </a:ext>
                </a:extLst>
              </p:cNvPr>
              <p:cNvSpPr txBox="1"/>
              <p:nvPr/>
            </p:nvSpPr>
            <p:spPr>
              <a:xfrm>
                <a:off x="106779" y="496095"/>
                <a:ext cx="6214122" cy="1695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条件编码：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start</m:t>
                            </m:r>
                          </m:sub>
                        </m:s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Enc</m:t>
                        </m:r>
                        <m:d>
                          <m:dPr>
                            <m:ctrlPr>
                              <a:rPr lang="en-US" altLang="zh-CN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I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CN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start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m:rPr>
                            <m:lit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end</m:t>
                            </m:r>
                          </m:sub>
                        </m:s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Enc</m:t>
                        </m:r>
                        <m:d>
                          <m:dPr>
                            <m:ctrlPr>
                              <a:rPr lang="en-US" altLang="zh-CN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I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CN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end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视频（干净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无噪）序列：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X</m:t>
                    </m:r>
                    <m:r>
                      <a:rPr lang="pt-BR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pt-BR" altLang="zh-CN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altLang="zh-CN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p>
                            <m:d>
                              <m:dPr>
                                <m:ctrlPr>
                                  <a:rPr lang="pt-BR" altLang="zh-CN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pt-BR" altLang="zh-CN" b="0" i="0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pt-B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,…,</m:t>
                        </m:r>
                        <m:sSup>
                          <m:sSupPr>
                            <m:ctrlPr>
                              <a:rPr lang="pt-BR" altLang="zh-CN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p>
                            <m:d>
                              <m:dPr>
                                <m:ctrlPr>
                                  <a:rPr lang="pt-BR" altLang="zh-CN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pt-BR" altLang="zh-CN" b="0" i="0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N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，帧数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N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首尾观测帧：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start</m:t>
                            </m:r>
                          </m:sub>
                        </m:s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end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扩散时间步：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t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T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,…,1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前向加噪（示例用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DDPM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记法）：</a:t>
                </a:r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6387131-AF58-45A4-9ACD-A46F68A5D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9" y="496095"/>
                <a:ext cx="6214122" cy="1695272"/>
              </a:xfrm>
              <a:prstGeom prst="rect">
                <a:avLst/>
              </a:prstGeom>
              <a:blipFill>
                <a:blip r:embed="rId2"/>
                <a:stretch>
                  <a:fillRect l="-1079" b="-5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6562505-F2E0-4E40-9AA4-381C2E347CF3}"/>
                  </a:ext>
                </a:extLst>
              </p:cNvPr>
              <p:cNvSpPr txBox="1"/>
              <p:nvPr/>
            </p:nvSpPr>
            <p:spPr>
              <a:xfrm>
                <a:off x="106779" y="2175798"/>
                <a:ext cx="6350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反向去噪马尔可夫链（带条件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c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）：</a:t>
                </a:r>
              </a:p>
            </p:txBody>
          </p:sp>
        </mc:Choice>
        <mc:Fallback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6562505-F2E0-4E40-9AA4-381C2E347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9" y="2175798"/>
                <a:ext cx="6350000" cy="369332"/>
              </a:xfrm>
              <a:prstGeom prst="rect">
                <a:avLst/>
              </a:prstGeom>
              <a:blipFill>
                <a:blip r:embed="rId3"/>
                <a:stretch>
                  <a:fillRect l="-1057" t="-16393" b="-29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96A2318-7070-48EC-B560-95E5EE0F4972}"/>
                  </a:ext>
                </a:extLst>
              </p:cNvPr>
              <p:cNvSpPr txBox="1"/>
              <p:nvPr/>
            </p:nvSpPr>
            <p:spPr>
              <a:xfrm>
                <a:off x="346474" y="2585373"/>
                <a:ext cx="7456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de-D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𝜖</m:t>
                        </m:r>
                      </m:e>
                      <m:sub>
                        <m:r>
                          <a:rPr lang="de-D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de-DE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de-DE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b>
                        </m:sSub>
                        <m:r>
                          <a:rPr lang="de-D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de-D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de-D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de-D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表示噪声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分数网络，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𝜇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由它计算得到。</a:t>
                </a:r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96A2318-7070-48EC-B560-95E5EE0F4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4" y="2585373"/>
                <a:ext cx="7456997" cy="369332"/>
              </a:xfrm>
              <a:prstGeom prst="rect">
                <a:avLst/>
              </a:prstGeom>
              <a:blipFill>
                <a:blip r:embed="rId4"/>
                <a:stretch>
                  <a:fillRect l="-73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>
            <a:extLst>
              <a:ext uri="{FF2B5EF4-FFF2-40B4-BE49-F238E27FC236}">
                <a16:creationId xmlns:a16="http://schemas.microsoft.com/office/drawing/2014/main" id="{B52E02F9-23E5-4BD8-A111-E1CBC172E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089" y="1781792"/>
            <a:ext cx="3162300" cy="40957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2E9203A-245B-4E35-90AC-A158DCC25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651" y="2176362"/>
            <a:ext cx="3095625" cy="3714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E3731AA3-A764-4707-A613-8DB3CBF5C029}"/>
                  </a:ext>
                </a:extLst>
              </p:cNvPr>
              <p:cNvSpPr txBox="1"/>
              <p:nvPr/>
            </p:nvSpPr>
            <p:spPr>
              <a:xfrm>
                <a:off x="106779" y="3049385"/>
                <a:ext cx="1072397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传统 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I2V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（单条件：首帧）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目标：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只给首帧，生成整段视频（或至少生成第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2…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帧），保持时间连贯、外观一致。</a:t>
                </a:r>
              </a:p>
              <a:p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1.1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训练（噪声预测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分数匹配的 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L2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损失）</a:t>
                </a:r>
              </a:p>
            </p:txBody>
          </p:sp>
        </mc:Choice>
        <mc:Fallback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E3731AA3-A764-4707-A613-8DB3CBF5C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9" y="3049385"/>
                <a:ext cx="10723978" cy="923330"/>
              </a:xfrm>
              <a:prstGeom prst="rect">
                <a:avLst/>
              </a:prstGeom>
              <a:blipFill>
                <a:blip r:embed="rId7"/>
                <a:stretch>
                  <a:fillRect l="-512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51464AE-3DFC-4382-9344-FE2383303436}"/>
                  </a:ext>
                </a:extLst>
              </p:cNvPr>
              <p:cNvSpPr txBox="1"/>
              <p:nvPr/>
            </p:nvSpPr>
            <p:spPr>
              <a:xfrm>
                <a:off x="106779" y="4357670"/>
                <a:ext cx="6350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start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首帧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编码作为条件。</a:t>
                </a:r>
              </a:p>
              <a:p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1.2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推理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采样（马尔可夫反向链）</a:t>
                </a:r>
              </a:p>
            </p:txBody>
          </p:sp>
        </mc:Choice>
        <mc:Fallback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51464AE-3DFC-4382-9344-FE2383303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9" y="4357670"/>
                <a:ext cx="6350000" cy="646331"/>
              </a:xfrm>
              <a:prstGeom prst="rect">
                <a:avLst/>
              </a:prstGeom>
              <a:blipFill>
                <a:blip r:embed="rId8"/>
                <a:stretch>
                  <a:fillRect l="-865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3561371-6984-44EA-A00D-DE6C173A1CEC}"/>
                  </a:ext>
                </a:extLst>
              </p:cNvPr>
              <p:cNvSpPr txBox="1"/>
              <p:nvPr/>
            </p:nvSpPr>
            <p:spPr>
              <a:xfrm>
                <a:off x="106779" y="5471422"/>
                <a:ext cx="10954798" cy="665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≈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。若模型“固定首帧”，通常强制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start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（硬约束）或在损失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引导里加入软约束。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对应的数据分布（概念上）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</p:txBody>
          </p:sp>
        </mc:Choice>
        <mc:Fallback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3561371-6984-44EA-A00D-DE6C173A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9" y="5471422"/>
                <a:ext cx="10954798" cy="665375"/>
              </a:xfrm>
              <a:prstGeom prst="rect">
                <a:avLst/>
              </a:prstGeom>
              <a:blipFill>
                <a:blip r:embed="rId9"/>
                <a:stretch>
                  <a:fillRect l="-501" t="-2752" b="-13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图片 59">
            <a:extLst>
              <a:ext uri="{FF2B5EF4-FFF2-40B4-BE49-F238E27FC236}">
                <a16:creationId xmlns:a16="http://schemas.microsoft.com/office/drawing/2014/main" id="{6E1FC572-B0F9-46E3-B9A7-AA72E08093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4276" y="3942342"/>
            <a:ext cx="6257925" cy="47625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ED47413A-3C66-431F-BC36-502B51464E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2146" y="4985338"/>
            <a:ext cx="4810125" cy="390525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2B3FDA4A-88E7-4B71-9D7F-E694934509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1046" y="6056831"/>
            <a:ext cx="41624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60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221CB7D-26FA-49E1-A7DC-E5AD3C68BD4A}"/>
              </a:ext>
            </a:extLst>
          </p:cNvPr>
          <p:cNvSpPr txBox="1"/>
          <p:nvPr/>
        </p:nvSpPr>
        <p:spPr>
          <a:xfrm>
            <a:off x="1480" y="-147154"/>
            <a:ext cx="6094520" cy="56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A Zero-Shot Video Bounded Generation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E3731AA3-A764-4707-A613-8DB3CBF5C029}"/>
                  </a:ext>
                </a:extLst>
              </p:cNvPr>
              <p:cNvSpPr txBox="1"/>
              <p:nvPr/>
            </p:nvSpPr>
            <p:spPr>
              <a:xfrm>
                <a:off x="0" y="422361"/>
                <a:ext cx="1072397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传统 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I2V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（单条件：首帧）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目标：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只给首帧，生成整段视频（或至少生成第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…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帧），保持时间连贯、外观一致。</a:t>
                </a:r>
              </a:p>
              <a:p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1.1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训练（噪声预测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分数匹配的 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L2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损失）</a:t>
                </a:r>
              </a:p>
            </p:txBody>
          </p:sp>
        </mc:Choice>
        <mc:Fallback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E3731AA3-A764-4707-A613-8DB3CBF5C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2361"/>
                <a:ext cx="10723978" cy="923330"/>
              </a:xfrm>
              <a:prstGeom prst="rect">
                <a:avLst/>
              </a:prstGeom>
              <a:blipFill>
                <a:blip r:embed="rId2"/>
                <a:stretch>
                  <a:fillRect l="-455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51464AE-3DFC-4382-9344-FE2383303436}"/>
                  </a:ext>
                </a:extLst>
              </p:cNvPr>
              <p:cNvSpPr txBox="1"/>
              <p:nvPr/>
            </p:nvSpPr>
            <p:spPr>
              <a:xfrm>
                <a:off x="0" y="1730646"/>
                <a:ext cx="6350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start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首帧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编码作为条件。</a:t>
                </a:r>
              </a:p>
              <a:p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1.2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推理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采样（马尔可夫反向链）</a:t>
                </a:r>
              </a:p>
            </p:txBody>
          </p:sp>
        </mc:Choice>
        <mc:Fallback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A51464AE-3DFC-4382-9344-FE2383303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30646"/>
                <a:ext cx="6350000" cy="646331"/>
              </a:xfrm>
              <a:prstGeom prst="rect">
                <a:avLst/>
              </a:prstGeom>
              <a:blipFill>
                <a:blip r:embed="rId3"/>
                <a:stretch>
                  <a:fillRect l="-768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3561371-6984-44EA-A00D-DE6C173A1CEC}"/>
                  </a:ext>
                </a:extLst>
              </p:cNvPr>
              <p:cNvSpPr txBox="1"/>
              <p:nvPr/>
            </p:nvSpPr>
            <p:spPr>
              <a:xfrm>
                <a:off x="0" y="2844398"/>
                <a:ext cx="10954798" cy="665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≈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。若模型“固定首帧”，通常强制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start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（硬约束）或在损失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引导里加入软约束。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对应的数据分布（概念上）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</p:txBody>
          </p:sp>
        </mc:Choice>
        <mc:Fallback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3561371-6984-44EA-A00D-DE6C173A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44398"/>
                <a:ext cx="10954798" cy="665375"/>
              </a:xfrm>
              <a:prstGeom prst="rect">
                <a:avLst/>
              </a:prstGeom>
              <a:blipFill>
                <a:blip r:embed="rId4"/>
                <a:stretch>
                  <a:fillRect l="-445" t="-2752" b="-13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图片 59">
            <a:extLst>
              <a:ext uri="{FF2B5EF4-FFF2-40B4-BE49-F238E27FC236}">
                <a16:creationId xmlns:a16="http://schemas.microsoft.com/office/drawing/2014/main" id="{6E1FC572-B0F9-46E3-B9A7-AA72E0809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497" y="1315318"/>
            <a:ext cx="6257925" cy="47625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ED47413A-3C66-431F-BC36-502B51464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367" y="2358314"/>
            <a:ext cx="4810125" cy="390525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2B3FDA4A-88E7-4B71-9D7F-E69493450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5246" y="3181618"/>
            <a:ext cx="4162425" cy="6667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8F6F9C2-20EC-4391-9635-21CCCD891544}"/>
              </a:ext>
            </a:extLst>
          </p:cNvPr>
          <p:cNvSpPr txBox="1"/>
          <p:nvPr/>
        </p:nvSpPr>
        <p:spPr>
          <a:xfrm>
            <a:off x="-50553" y="3765454"/>
            <a:ext cx="119335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有界 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I2V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（双条件：首尾帧）</a:t>
            </a:r>
          </a:p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目标：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在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两端点固定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的前提下，采样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中间帧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的分布</a:t>
            </a:r>
          </a:p>
          <a:p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理想情况（硬约束版）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F68237-A3F8-486E-897B-A10F9AE1759B}"/>
              </a:ext>
            </a:extLst>
          </p:cNvPr>
          <p:cNvSpPr txBox="1"/>
          <p:nvPr/>
        </p:nvSpPr>
        <p:spPr>
          <a:xfrm>
            <a:off x="-18003" y="5111562"/>
            <a:ext cx="11537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也就是：在“以首帧为条件”的生成路径分布下，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再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强制首尾帧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与给定观测一致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。我们真正关心的是：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9E8CC43-0965-4223-B454-0DB83D8EDBFC}"/>
              </a:ext>
            </a:extLst>
          </p:cNvPr>
          <p:cNvSpPr txBox="1"/>
          <p:nvPr/>
        </p:nvSpPr>
        <p:spPr>
          <a:xfrm>
            <a:off x="-50553" y="5846379"/>
            <a:ext cx="635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软约束版（等价的能量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对数后验写法）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B7DC0A-C16F-44F1-BC9B-5006879F2E32}"/>
                  </a:ext>
                </a:extLst>
              </p:cNvPr>
              <p:cNvSpPr txBox="1"/>
              <p:nvPr/>
            </p:nvSpPr>
            <p:spPr>
              <a:xfrm>
                <a:off x="2921000" y="7693458"/>
                <a:ext cx="6350000" cy="658578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d>
                        <m:dPr>
                          <m:sepChr m:val="∣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func>
                      <m:d>
                        <m:dPr>
                          <m:sepChr m:val="∣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-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m:rPr>
                          <m:lit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m:rPr>
                          <m:lit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i="0" smtClean="0">
                          <a:latin typeface="Cambria Math" panose="02040503050406030204" pitchFamily="18" charset="0"/>
                        </a:rPr>
                        <m:t>const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B7DC0A-C16F-44F1-BC9B-5006879F2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0" y="7693458"/>
                <a:ext cx="6350000" cy="658578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393355B0-ACB9-435F-B910-E524E52A64C0}"/>
              </a:ext>
            </a:extLst>
          </p:cNvPr>
          <p:cNvSpPr txBox="1"/>
          <p:nvPr/>
        </p:nvSpPr>
        <p:spPr>
          <a:xfrm>
            <a:off x="2921000" y="8479036"/>
            <a:ext cx="6350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在采样里可通过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引导项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校正器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把这两个端点约束“推”进去。</a:t>
            </a:r>
          </a:p>
          <a:p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若有双条件模型（理想反向链）</a:t>
            </a: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若存在一个真正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以首尾双条件训练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的模型，其反向链可写为：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0E96306-2272-4426-A534-03A86E289775}"/>
                  </a:ext>
                </a:extLst>
              </p:cNvPr>
              <p:cNvSpPr txBox="1"/>
              <p:nvPr/>
            </p:nvSpPr>
            <p:spPr>
              <a:xfrm>
                <a:off x="2921000" y="10083364"/>
                <a:ext cx="6350000" cy="408894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sepChr m:val="∣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 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start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 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end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0E96306-2272-4426-A534-03A86E289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0" y="10083364"/>
                <a:ext cx="6350000" cy="408894"/>
              </a:xfrm>
              <a:prstGeom prst="rect">
                <a:avLst/>
              </a:prstGeom>
              <a:blipFill>
                <a:blip r:embed="rId9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C74A7284-A222-4840-9C9C-64811A950B05}"/>
              </a:ext>
            </a:extLst>
          </p:cNvPr>
          <p:cNvSpPr txBox="1"/>
          <p:nvPr/>
        </p:nvSpPr>
        <p:spPr>
          <a:xfrm>
            <a:off x="2921000" y="10619258"/>
            <a:ext cx="635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在每一步同时利用两端信息。实际论文往往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没有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这种训练，而是用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时间反转 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 MPD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推理时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近似该目标。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6917A3D-B3AB-49B5-89A1-82C9124018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9008" y="4636312"/>
            <a:ext cx="5457825" cy="5238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1247B4E-9047-447D-A864-E056BB49DA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4127" y="5480894"/>
            <a:ext cx="3124200" cy="5619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BBED02C-0A07-4491-8653-B7B665704B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05637" y="6219605"/>
            <a:ext cx="61817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37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35E6E7FE-8F58-4918-8AA1-1D3F88534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663" y="2400331"/>
            <a:ext cx="5638800" cy="6953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D196016-FF63-4BD3-975F-DA3DF9518D70}"/>
                  </a:ext>
                </a:extLst>
              </p:cNvPr>
              <p:cNvSpPr txBox="1"/>
              <p:nvPr/>
            </p:nvSpPr>
            <p:spPr>
              <a:xfrm>
                <a:off x="0" y="549361"/>
                <a:ext cx="10156054" cy="964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目标分布与基本推导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1.1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现有模型（只用首帧）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设视频无噪轨迹为 </a:t>
                </a:r>
                <a14:m>
                  <m:oMath xmlns:m="http://schemas.openxmlformats.org/officeDocument/2006/math"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pt-B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pt-BR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pt-BR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pt-BR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pt-B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,…,</m:t>
                        </m:r>
                        <m:sSup>
                          <m:sSupPr>
                            <m:ctrlPr>
                              <a:rPr lang="pt-BR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pt-BR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pt-BR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pt-BR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𝑁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，首尾观测为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b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已有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I2V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模型只用首帧：</a:t>
                </a: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D196016-FF63-4BD3-975F-DA3DF9518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9361"/>
                <a:ext cx="10156054" cy="964175"/>
              </a:xfrm>
              <a:prstGeom prst="rect">
                <a:avLst/>
              </a:prstGeom>
              <a:blipFill>
                <a:blip r:embed="rId3"/>
                <a:stretch>
                  <a:fillRect l="-480" t="-3165" b="-9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7BFFB294-0B86-489E-8C4B-5C304C56F316}"/>
              </a:ext>
            </a:extLst>
          </p:cNvPr>
          <p:cNvSpPr txBox="1"/>
          <p:nvPr/>
        </p:nvSpPr>
        <p:spPr>
          <a:xfrm>
            <a:off x="-75337" y="1492207"/>
            <a:ext cx="635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我们真正想要的（首尾双约束）</a:t>
            </a: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“理想”的有界后验（硬约束）：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61E667D-2BB8-407A-8D89-F131F128E508}"/>
                  </a:ext>
                </a:extLst>
              </p:cNvPr>
              <p:cNvSpPr txBox="1"/>
              <p:nvPr/>
            </p:nvSpPr>
            <p:spPr>
              <a:xfrm>
                <a:off x="129096" y="2163028"/>
                <a:ext cx="75724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直接用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很硬；常见的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可计算近似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是把尾端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放松成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端点势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（能量）：</a:t>
                </a: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61E667D-2BB8-407A-8D89-F131F128E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6" y="2163028"/>
                <a:ext cx="7572405" cy="369332"/>
              </a:xfrm>
              <a:prstGeom prst="rect">
                <a:avLst/>
              </a:prstGeom>
              <a:blipFill>
                <a:blip r:embed="rId4"/>
                <a:stretch>
                  <a:fillRect l="-644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4BFA7EB-1A5D-41E0-8B84-5166003CCDB4}"/>
                  </a:ext>
                </a:extLst>
              </p:cNvPr>
              <p:cNvSpPr txBox="1"/>
              <p:nvPr/>
            </p:nvSpPr>
            <p:spPr>
              <a:xfrm>
                <a:off x="22564" y="3009793"/>
                <a:ext cx="99249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𝜓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是感知特征（可用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LPIPS/VGG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或直接像素），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𝜏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为松弛尺度，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𝜈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为强度。于是：</a:t>
                </a: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4BFA7EB-1A5D-41E0-8B84-5166003CC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4" y="3009793"/>
                <a:ext cx="9924987" cy="369332"/>
              </a:xfrm>
              <a:prstGeom prst="rect">
                <a:avLst/>
              </a:prstGeom>
              <a:blipFill>
                <a:blip r:embed="rId5"/>
                <a:stretch>
                  <a:fillRect l="-553" t="-10000" r="-30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ACA3BFD-F771-47D4-9BB2-0FA6D89B8410}"/>
              </a:ext>
            </a:extLst>
          </p:cNvPr>
          <p:cNvSpPr txBox="1"/>
          <p:nvPr/>
        </p:nvSpPr>
        <p:spPr>
          <a:xfrm>
            <a:off x="1480" y="-147154"/>
            <a:ext cx="6094520" cy="56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A Zero-Shot Video Bounded Generation Method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67C0A8D-CDE2-4B54-B3CA-6505E70A2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336" y="1180708"/>
            <a:ext cx="4371975" cy="4191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7995F20-739D-41AD-82F8-C0E2FF0312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9323" y="1754000"/>
            <a:ext cx="4505325" cy="4953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6C53F53-5F59-4A1B-B4BB-E55FF658F5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5999" y="3296909"/>
            <a:ext cx="4095750" cy="5619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39069D6-CEE6-4065-A24B-8ED8E3D66E34}"/>
                  </a:ext>
                </a:extLst>
              </p:cNvPr>
              <p:cNvSpPr txBox="1"/>
              <p:nvPr/>
            </p:nvSpPr>
            <p:spPr>
              <a:xfrm>
                <a:off x="-75337" y="3792068"/>
                <a:ext cx="6350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1.3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推到“每一层噪声”的 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score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修正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在扩散的第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个噪声层，我们关心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 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score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</p:txBody>
          </p:sp>
        </mc:Choice>
        <mc:Fallback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39069D6-CEE6-4065-A24B-8ED8E3D66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337" y="3792068"/>
                <a:ext cx="6350000" cy="646331"/>
              </a:xfrm>
              <a:prstGeom prst="rect">
                <a:avLst/>
              </a:prstGeom>
              <a:blipFill>
                <a:blip r:embed="rId9"/>
                <a:stretch>
                  <a:fillRect l="-865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F03FA5CE-866D-42C6-AEE0-1F8BFDDAB16C}"/>
              </a:ext>
            </a:extLst>
          </p:cNvPr>
          <p:cNvSpPr txBox="1"/>
          <p:nvPr/>
        </p:nvSpPr>
        <p:spPr>
          <a:xfrm>
            <a:off x="22564" y="5512414"/>
            <a:ext cx="635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由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链式法则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（端点对当前层的影响）：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6C02BF2-F24B-4594-B9D2-C552C9BF4137}"/>
              </a:ext>
            </a:extLst>
          </p:cNvPr>
          <p:cNvSpPr txBox="1"/>
          <p:nvPr/>
        </p:nvSpPr>
        <p:spPr>
          <a:xfrm>
            <a:off x="0" y="6350614"/>
            <a:ext cx="635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结论：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E91A705-1288-4CE7-9D36-E99801527FBD}"/>
                  </a:ext>
                </a:extLst>
              </p:cNvPr>
              <p:cNvSpPr txBox="1"/>
              <p:nvPr/>
            </p:nvSpPr>
            <p:spPr>
              <a:xfrm>
                <a:off x="2921000" y="9368037"/>
                <a:ext cx="6350000" cy="640303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func>
                            <m:fun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</m:e>
                          </m:func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 ≈ 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func>
                            <m:fun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func>
                          <m:d>
                            <m:dPr>
                              <m:sepChr m:val="∣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 </m:t>
                          </m:r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 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acc>
                            </m:sub>
                          </m:s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end</m:t>
                              </m:r>
                            </m:sub>
                          </m:sSub>
                        </m:e>
                      </m:borderBox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tag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E91A705-1288-4CE7-9D36-E99801527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0" y="9368037"/>
                <a:ext cx="6350000" cy="6403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>
            <a:extLst>
              <a:ext uri="{FF2B5EF4-FFF2-40B4-BE49-F238E27FC236}">
                <a16:creationId xmlns:a16="http://schemas.microsoft.com/office/drawing/2014/main" id="{F65B1BD4-6B67-44EA-876F-171F0183B8E4}"/>
              </a:ext>
            </a:extLst>
          </p:cNvPr>
          <p:cNvSpPr txBox="1"/>
          <p:nvPr/>
        </p:nvSpPr>
        <p:spPr>
          <a:xfrm>
            <a:off x="2921000" y="10135339"/>
            <a:ext cx="635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这就是我们要实现的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“双条件去噪的等价 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score”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b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 “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首帧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score” + “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尾端势的梯度项”。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915C774-A313-4C6B-92D3-2800AD62BE82}"/>
              </a:ext>
            </a:extLst>
          </p:cNvPr>
          <p:cNvSpPr txBox="1"/>
          <p:nvPr/>
        </p:nvSpPr>
        <p:spPr>
          <a:xfrm>
            <a:off x="2921000" y="10908671"/>
            <a:ext cx="6121152" cy="2031325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解释：</a:t>
            </a:r>
            <a:b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\(\hat x^{(N)}_0\)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表示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用当前噪声 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\(</a:t>
            </a:r>
            <a:r>
              <a:rPr lang="en-US" altLang="zh-CN" b="1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x_t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\)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预测出的“无噪视频”的第 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\(N\)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帧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（取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\(\hat x_0\)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的最后一帧）。</a:t>
            </a:r>
            <a:b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\(</a:t>
            </a:r>
            <a:r>
              <a:rPr lang="en-US" altLang="zh-CN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J_t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\)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是该映射相对于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\(</a:t>
            </a:r>
            <a:r>
              <a:rPr lang="en-US" altLang="zh-CN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x_t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\)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的雅可比矩阵。</a:t>
            </a:r>
            <a:b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无需重新训练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，因为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\(\hat x_0\)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来自已训练的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\(\</a:t>
            </a:r>
            <a:r>
              <a:rPr lang="en-US" altLang="zh-CN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varepsilon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_\theta / D_\theta\)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，我们只需在推理时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反传一次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即可得到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\(</a:t>
            </a:r>
            <a:r>
              <a:rPr lang="en-US" altLang="zh-CN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J_t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^\top v\)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（向量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雅可积）。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E7F3C24D-8584-4EB4-BA97-81EEA8F1C6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3117" y="4403907"/>
            <a:ext cx="7515225" cy="114300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FEB704B7-4F08-49AC-AA16-9BC83ED3AD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89799" y="6256499"/>
            <a:ext cx="4171950" cy="60007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7FEEDE71-A0A5-48DF-87D3-8DDB137EE1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8051" y="5512414"/>
            <a:ext cx="55054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9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1536E1F-2D41-4B4E-90E8-43A1ABE567B5}"/>
              </a:ext>
            </a:extLst>
          </p:cNvPr>
          <p:cNvSpPr txBox="1"/>
          <p:nvPr/>
        </p:nvSpPr>
        <p:spPr>
          <a:xfrm>
            <a:off x="1480" y="-147154"/>
            <a:ext cx="6094520" cy="56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A Zero-Shot Video Bounded Generation Method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24763F8-9271-4723-BBBF-8C69D3CE8A7E}"/>
              </a:ext>
            </a:extLst>
          </p:cNvPr>
          <p:cNvSpPr txBox="1"/>
          <p:nvPr/>
        </p:nvSpPr>
        <p:spPr>
          <a:xfrm>
            <a:off x="0" y="543757"/>
            <a:ext cx="90421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在前一部分中，我们实现了以单帧为条件的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I2V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模型的扩展，使其能够在 首尾帧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关键帧条件下进行有界视频生成。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该方法为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zero-shot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框架，但生成的视频 中间帧运动仍不可完全控制。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动机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D60B8CD-8BD4-4FFE-8E84-4C02C9E758BC}"/>
              </a:ext>
            </a:extLst>
          </p:cNvPr>
          <p:cNvSpPr txBox="1"/>
          <p:nvPr/>
        </p:nvSpPr>
        <p:spPr>
          <a:xfrm>
            <a:off x="874204" y="1892007"/>
            <a:ext cx="904215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我们希望让生成的视频在整个时间序列上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严格遵循目标运动轨迹与语义约束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A8B0391-C8EE-4409-A524-7407DD21AECE}"/>
              </a:ext>
            </a:extLst>
          </p:cNvPr>
          <p:cNvSpPr txBox="1"/>
          <p:nvPr/>
        </p:nvSpPr>
        <p:spPr>
          <a:xfrm>
            <a:off x="-1" y="2550110"/>
            <a:ext cx="8966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核心思想：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Latent Optimization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将扩散模型的潜变量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 z )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视为可优化参数。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定义指导，刻画生成结果与用户指定条件（如轨迹、关键帧）的一致性。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通过梯度下降更新潜变量，使生成样本逐步逼近约束目标：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0771B67-B2CC-43AC-97BB-10498513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759" y="3723563"/>
            <a:ext cx="3414482" cy="702269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B1E6287B-520F-4BB1-8D15-24DE5656AA07}"/>
              </a:ext>
            </a:extLst>
          </p:cNvPr>
          <p:cNvSpPr txBox="1"/>
          <p:nvPr/>
        </p:nvSpPr>
        <p:spPr>
          <a:xfrm>
            <a:off x="38471" y="4346438"/>
            <a:ext cx="63741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为什么这种方法是可行的？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扩散模型的潜变量（</a:t>
            </a:r>
            <a:r>
              <a:rPr lang="en-US" altLang="zh-CN" b="1" dirty="0"/>
              <a:t>Latent Variables</a:t>
            </a:r>
            <a:r>
              <a:rPr lang="zh-CN" altLang="en-US" b="1" dirty="0"/>
              <a:t>）</a:t>
            </a:r>
            <a:br>
              <a:rPr lang="zh-CN" altLang="en-US" dirty="0"/>
            </a:br>
            <a:r>
              <a:rPr lang="zh-CN" altLang="en-US" dirty="0"/>
              <a:t>能够</a:t>
            </a:r>
            <a:r>
              <a:rPr lang="zh-CN" altLang="en-US" b="1" dirty="0"/>
              <a:t>精确反映物体的空间布局（</a:t>
            </a:r>
            <a:r>
              <a:rPr lang="en-US" altLang="zh-CN" b="1" dirty="0"/>
              <a:t>spatial layout</a:t>
            </a:r>
            <a:r>
              <a:rPr lang="zh-CN" altLang="en-US" b="1" dirty="0"/>
              <a:t>）</a:t>
            </a:r>
            <a:r>
              <a:rPr lang="en-US" altLang="zh-CN" b="1" dirty="0"/>
              <a:t>[1]</a:t>
            </a:r>
            <a:r>
              <a:rPr lang="zh-CN" altLang="en-US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因此，通过在潜变量空间进行优化，</a:t>
            </a:r>
            <a:br>
              <a:rPr lang="zh-CN" altLang="en-US" dirty="0"/>
            </a:br>
            <a:r>
              <a:rPr lang="zh-CN" altLang="en-US" dirty="0"/>
              <a:t>我们可以</a:t>
            </a:r>
            <a:r>
              <a:rPr lang="zh-CN" altLang="en-US" b="1" dirty="0"/>
              <a:t>间接而有效地控制视频中物体的运动与位置</a:t>
            </a:r>
            <a:r>
              <a:rPr lang="zh-CN" altLang="en-US" dirty="0"/>
              <a:t>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EF35B11-AEF8-4ECA-9277-07FE6FD02F92}"/>
              </a:ext>
            </a:extLst>
          </p:cNvPr>
          <p:cNvSpPr txBox="1"/>
          <p:nvPr/>
        </p:nvSpPr>
        <p:spPr>
          <a:xfrm>
            <a:off x="-62143" y="6581001"/>
            <a:ext cx="118886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Jiafeng Mao, Xueting Wang, and Kiyoharu Aizawa. Guided image synthesis via initial image editing in diffusion model. arXiv preprint arXiv:2305.03382, 2023.</a:t>
            </a:r>
          </a:p>
        </p:txBody>
      </p:sp>
    </p:spTree>
    <p:extLst>
      <p:ext uri="{BB962C8B-B14F-4D97-AF65-F5344CB8AC3E}">
        <p14:creationId xmlns:p14="http://schemas.microsoft.com/office/powerpoint/2010/main" val="37410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CE7A6A30-DF18-49FC-96B3-85F19B678484}"/>
              </a:ext>
            </a:extLst>
          </p:cNvPr>
          <p:cNvSpPr txBox="1"/>
          <p:nvPr/>
        </p:nvSpPr>
        <p:spPr>
          <a:xfrm>
            <a:off x="89023" y="499369"/>
            <a:ext cx="65337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面临的问题：</a:t>
            </a:r>
            <a:endParaRPr lang="zh-CN" altLang="en-US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在图像扩散模型中上采样层（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Upsampling Blocks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）的输出特征图具有语义特性。同一物体的像素在特征空间中相似，可用于空间布局控制。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但是在视频扩散模型中，上采样层特征图在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跨帧之间语义对齐较弱</a:t>
            </a: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直接操作这些特征图，无法提供有效的布局控制信号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5650ECC-5E71-449D-BBBF-233C73D403EA}"/>
              </a:ext>
            </a:extLst>
          </p:cNvPr>
          <p:cNvSpPr txBox="1"/>
          <p:nvPr/>
        </p:nvSpPr>
        <p:spPr>
          <a:xfrm>
            <a:off x="1480" y="-147154"/>
            <a:ext cx="6094520" cy="56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A Zero-Shot Video Bounded Generation Method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463B9BC-853A-4E0D-B68B-EF45F5764AAE}"/>
              </a:ext>
            </a:extLst>
          </p:cNvPr>
          <p:cNvSpPr txBox="1"/>
          <p:nvPr/>
        </p:nvSpPr>
        <p:spPr>
          <a:xfrm>
            <a:off x="47595" y="2963544"/>
            <a:ext cx="927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所以我们要解决什么？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要实现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Latent Optimization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，首先要解决跨帧语义对齐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B4AF80D-5C0F-4165-970F-3AD44D3DC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006"/>
          <a:stretch/>
        </p:blipFill>
        <p:spPr>
          <a:xfrm>
            <a:off x="6418679" y="1333427"/>
            <a:ext cx="5725726" cy="261214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222B45C-C968-4690-B27C-D24A89500199}"/>
              </a:ext>
            </a:extLst>
          </p:cNvPr>
          <p:cNvSpPr txBox="1"/>
          <p:nvPr/>
        </p:nvSpPr>
        <p:spPr>
          <a:xfrm>
            <a:off x="-12453" y="3869613"/>
            <a:ext cx="635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我们将每一帧的 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Key (K)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与 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Value (V)</a:t>
            </a:r>
            <a:b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替换为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首帧的 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K₁, V₁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，实现跨帧语义对齐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91BB381-03A8-48EC-A94D-09863CC8A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882" y="4596829"/>
            <a:ext cx="3590925" cy="77152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0A0862B-D6F4-42CA-9A1E-8C7D07750D2F}"/>
              </a:ext>
            </a:extLst>
          </p:cNvPr>
          <p:cNvSpPr txBox="1"/>
          <p:nvPr/>
        </p:nvSpPr>
        <p:spPr>
          <a:xfrm>
            <a:off x="216395" y="5600291"/>
            <a:ext cx="6121152" cy="369332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其中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SG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表示停止梯度，防止首帧被更新。</a:t>
            </a:r>
          </a:p>
        </p:txBody>
      </p:sp>
    </p:spTree>
    <p:extLst>
      <p:ext uri="{BB962C8B-B14F-4D97-AF65-F5344CB8AC3E}">
        <p14:creationId xmlns:p14="http://schemas.microsoft.com/office/powerpoint/2010/main" val="3056709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B3315DC-212B-467B-B1E8-CED73CB63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342" y="3552397"/>
            <a:ext cx="3987280" cy="7878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FF69F06-D016-4089-A425-0F0EEB6E1172}"/>
              </a:ext>
            </a:extLst>
          </p:cNvPr>
          <p:cNvSpPr txBox="1"/>
          <p:nvPr/>
        </p:nvSpPr>
        <p:spPr>
          <a:xfrm>
            <a:off x="133411" y="594763"/>
            <a:ext cx="6350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引导损失函数设计（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Loss Design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总体目标</a:t>
            </a: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我们希望在优化潜变量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 </a:t>
            </a:r>
            <a:r>
              <a:rPr lang="en-US" altLang="zh-CN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z_t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)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时，同时满足：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用户指定区域的特征被正确移动（局部控制）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整体结构与纹理保持一致（全局拓扑一致）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ED6EB1-2941-4425-BFF5-F6F31C4D27A1}"/>
              </a:ext>
            </a:extLst>
          </p:cNvPr>
          <p:cNvSpPr txBox="1"/>
          <p:nvPr/>
        </p:nvSpPr>
        <p:spPr>
          <a:xfrm>
            <a:off x="1480" y="-147154"/>
            <a:ext cx="6094520" cy="56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A Zero-Shot Video Bounded Generation Method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7F7C48-1BCE-4F64-841C-5A44D3D93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06"/>
          <a:stretch/>
        </p:blipFill>
        <p:spPr>
          <a:xfrm>
            <a:off x="6178982" y="422361"/>
            <a:ext cx="5725726" cy="26121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5579933-3C8C-40A1-804E-CCE876846E7D}"/>
              </a:ext>
            </a:extLst>
          </p:cNvPr>
          <p:cNvSpPr txBox="1"/>
          <p:nvPr/>
        </p:nvSpPr>
        <p:spPr>
          <a:xfrm>
            <a:off x="133411" y="2562421"/>
            <a:ext cx="635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总引导损失</a:t>
            </a:r>
          </a:p>
          <a:p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局部特征一致性损失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0B702F3-7CB3-49EA-9CF7-C7E39DC7FFE6}"/>
              </a:ext>
            </a:extLst>
          </p:cNvPr>
          <p:cNvSpPr txBox="1"/>
          <p:nvPr/>
        </p:nvSpPr>
        <p:spPr>
          <a:xfrm>
            <a:off x="506273" y="3151086"/>
            <a:ext cx="612115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确保用户拖拽的目标区域语义保持一致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011864-9D52-4EA3-94FF-CFEBA1232719}"/>
              </a:ext>
            </a:extLst>
          </p:cNvPr>
          <p:cNvSpPr txBox="1"/>
          <p:nvPr/>
        </p:nvSpPr>
        <p:spPr>
          <a:xfrm>
            <a:off x="277425" y="3498406"/>
            <a:ext cx="635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 F' )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：优化后的特征图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 F )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：原始特征图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SG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：冻结源特征，仅作为监督信号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E84F43-AD3D-46F3-B31B-D8D9FB6A6619}"/>
              </a:ext>
            </a:extLst>
          </p:cNvPr>
          <p:cNvSpPr txBox="1"/>
          <p:nvPr/>
        </p:nvSpPr>
        <p:spPr>
          <a:xfrm>
            <a:off x="277425" y="4958311"/>
            <a:ext cx="6350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其中：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 \</a:t>
            </a:r>
            <a:r>
              <a:rPr lang="en-US" altLang="zh-CN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delta_F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[p] )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：原始特征的“拉普拉斯特征”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 \delta_{F'}[p] )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：优化后特征的局部差异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保证局部邻域关系保持稳定（即拓扑一致）</a:t>
            </a:r>
          </a:p>
          <a:p>
            <a:endParaRPr lang="zh-CN" altLang="en-US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B8664C4-148B-421A-9E73-562D51CE1D27}"/>
              </a:ext>
            </a:extLst>
          </p:cNvPr>
          <p:cNvSpPr txBox="1"/>
          <p:nvPr/>
        </p:nvSpPr>
        <p:spPr>
          <a:xfrm>
            <a:off x="133411" y="4329648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全局拓扑一致性损失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D6E62F4-4511-4AEF-A7D5-705E2B96A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419" y="4518958"/>
            <a:ext cx="4629150" cy="6477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8AC191F-AD36-4601-AC41-07E6BA552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783" y="4424433"/>
            <a:ext cx="28479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93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CA45189-3357-4C4E-A49F-A35D476B54A2}"/>
              </a:ext>
            </a:extLst>
          </p:cNvPr>
          <p:cNvSpPr txBox="1"/>
          <p:nvPr/>
        </p:nvSpPr>
        <p:spPr>
          <a:xfrm>
            <a:off x="1963445" y="2933398"/>
            <a:ext cx="9213541" cy="56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altLang="zh-CN" b="1" dirty="0"/>
              <a:t>An Integrated Reconstruction Method for Volumetric Electron Microscopy Images</a:t>
            </a:r>
          </a:p>
        </p:txBody>
      </p:sp>
    </p:spTree>
    <p:extLst>
      <p:ext uri="{BB962C8B-B14F-4D97-AF65-F5344CB8AC3E}">
        <p14:creationId xmlns:p14="http://schemas.microsoft.com/office/powerpoint/2010/main" val="2094403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2337</Words>
  <Application>Microsoft Office PowerPoint</Application>
  <PresentationFormat>宽屏</PresentationFormat>
  <Paragraphs>258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等线</vt:lpstr>
      <vt:lpstr>等线 Light</vt:lpstr>
      <vt:lpstr>微软雅黑</vt:lpstr>
      <vt:lpstr>Arial</vt:lpstr>
      <vt:lpstr>Cambria Math</vt:lpstr>
      <vt:lpstr>Georgia</vt:lpstr>
      <vt:lpstr>Ink Free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邦</dc:creator>
  <cp:lastModifiedBy>张 邦</cp:lastModifiedBy>
  <cp:revision>104</cp:revision>
  <dcterms:created xsi:type="dcterms:W3CDTF">2025-10-23T04:35:26Z</dcterms:created>
  <dcterms:modified xsi:type="dcterms:W3CDTF">2025-10-23T17:30:04Z</dcterms:modified>
</cp:coreProperties>
</file>